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8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56" d="100"/>
          <a:sy n="56" d="100"/>
        </p:scale>
        <p:origin x="108" y="5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1">
  <dgm:title val=""/>
  <dgm:desc val=""/>
  <dgm:catLst>
    <dgm:cat type="accent3" pri="11100"/>
  </dgm:catLst>
  <dgm:styleLbl name="node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3">
        <a:alpha val="4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1">
  <dgm:title val=""/>
  <dgm:desc val=""/>
  <dgm:catLst>
    <dgm:cat type="accent3" pri="11100"/>
  </dgm:catLst>
  <dgm:styleLbl name="node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3">
        <a:alpha val="4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3_1">
  <dgm:title val=""/>
  <dgm:desc val=""/>
  <dgm:catLst>
    <dgm:cat type="accent3" pri="11100"/>
  </dgm:catLst>
  <dgm:styleLbl name="node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3">
        <a:alpha val="4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3_1">
  <dgm:title val=""/>
  <dgm:desc val=""/>
  <dgm:catLst>
    <dgm:cat type="accent3" pri="11100"/>
  </dgm:catLst>
  <dgm:styleLbl name="node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3">
        <a:alpha val="4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3_1">
  <dgm:title val=""/>
  <dgm:desc val=""/>
  <dgm:catLst>
    <dgm:cat type="accent3" pri="11100"/>
  </dgm:catLst>
  <dgm:styleLbl name="node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3">
        <a:alpha val="4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3_1">
  <dgm:title val=""/>
  <dgm:desc val=""/>
  <dgm:catLst>
    <dgm:cat type="accent3" pri="11100"/>
  </dgm:catLst>
  <dgm:styleLbl name="node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3">
        <a:alpha val="4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72E4A75-8A7A-4D10-ABE5-9160A81513AC}" type="doc">
      <dgm:prSet loTypeId="urn:microsoft.com/office/officeart/2005/8/layout/hProcess3" loCatId="process" qsTypeId="urn:microsoft.com/office/officeart/2005/8/quickstyle/simple1" qsCatId="simple" csTypeId="urn:microsoft.com/office/officeart/2005/8/colors/accent3_1" csCatId="accent3" phldr="1"/>
      <dgm:spPr/>
    </dgm:pt>
    <dgm:pt modelId="{BA0666C1-F7E1-4C4C-B3CB-0AEE1D35184C}">
      <dgm:prSet phldrT="[텍스트]"/>
      <dgm:spPr/>
      <dgm:t>
        <a:bodyPr/>
        <a:lstStyle/>
        <a:p>
          <a:pPr latinLnBrk="1"/>
          <a:r>
            <a:rPr lang="ko-KR" altLang="en-US" dirty="0"/>
            <a:t>윈도우 초기화</a:t>
          </a:r>
        </a:p>
      </dgm:t>
    </dgm:pt>
    <dgm:pt modelId="{3265B5B0-731D-4A6B-B98F-03A48849F2DB}" type="parTrans" cxnId="{A6D7409A-70D9-4C70-888E-CF0E38392308}">
      <dgm:prSet/>
      <dgm:spPr/>
      <dgm:t>
        <a:bodyPr/>
        <a:lstStyle/>
        <a:p>
          <a:pPr latinLnBrk="1"/>
          <a:endParaRPr lang="ko-KR" altLang="en-US"/>
        </a:p>
      </dgm:t>
    </dgm:pt>
    <dgm:pt modelId="{132A2BCE-424F-4DD1-8B0D-B897D93ABD13}" type="sibTrans" cxnId="{A6D7409A-70D9-4C70-888E-CF0E38392308}">
      <dgm:prSet/>
      <dgm:spPr/>
      <dgm:t>
        <a:bodyPr/>
        <a:lstStyle/>
        <a:p>
          <a:pPr latinLnBrk="1"/>
          <a:endParaRPr lang="ko-KR" altLang="en-US"/>
        </a:p>
      </dgm:t>
    </dgm:pt>
    <dgm:pt modelId="{21540D84-45D0-4FB3-A7C6-4026527B2567}">
      <dgm:prSet phldrT="[텍스트]"/>
      <dgm:spPr/>
      <dgm:t>
        <a:bodyPr/>
        <a:lstStyle/>
        <a:p>
          <a:pPr latinLnBrk="1"/>
          <a:r>
            <a:rPr lang="ko-KR" altLang="en-US" dirty="0"/>
            <a:t>함수 연결</a:t>
          </a:r>
        </a:p>
      </dgm:t>
    </dgm:pt>
    <dgm:pt modelId="{B427344F-8806-448C-A6CD-7DEE245A1596}" type="parTrans" cxnId="{3100D10C-0A56-48C7-98F5-8382281FEF28}">
      <dgm:prSet/>
      <dgm:spPr/>
      <dgm:t>
        <a:bodyPr/>
        <a:lstStyle/>
        <a:p>
          <a:pPr latinLnBrk="1"/>
          <a:endParaRPr lang="ko-KR" altLang="en-US"/>
        </a:p>
      </dgm:t>
    </dgm:pt>
    <dgm:pt modelId="{9375D42B-1DD6-424F-87D0-A795E6643626}" type="sibTrans" cxnId="{3100D10C-0A56-48C7-98F5-8382281FEF28}">
      <dgm:prSet/>
      <dgm:spPr/>
      <dgm:t>
        <a:bodyPr/>
        <a:lstStyle/>
        <a:p>
          <a:pPr latinLnBrk="1"/>
          <a:endParaRPr lang="ko-KR" altLang="en-US"/>
        </a:p>
      </dgm:t>
    </dgm:pt>
    <dgm:pt modelId="{CAD54243-7719-4D9B-9DFE-CC51DA62DEBB}">
      <dgm:prSet phldrT="[텍스트]"/>
      <dgm:spPr/>
      <dgm:t>
        <a:bodyPr/>
        <a:lstStyle/>
        <a:p>
          <a:pPr latinLnBrk="1"/>
          <a:r>
            <a:rPr lang="ko-KR" altLang="en-US" dirty="0" err="1"/>
            <a:t>텍스쳐</a:t>
          </a:r>
          <a:r>
            <a:rPr lang="ko-KR" altLang="en-US" dirty="0"/>
            <a:t> 연결</a:t>
          </a:r>
        </a:p>
      </dgm:t>
    </dgm:pt>
    <dgm:pt modelId="{CA7AD089-FB75-444C-98E5-E6D143F51C2B}" type="parTrans" cxnId="{A3D50CF0-2162-4815-AE61-5BB78071DDC4}">
      <dgm:prSet/>
      <dgm:spPr/>
      <dgm:t>
        <a:bodyPr/>
        <a:lstStyle/>
        <a:p>
          <a:pPr latinLnBrk="1"/>
          <a:endParaRPr lang="ko-KR" altLang="en-US"/>
        </a:p>
      </dgm:t>
    </dgm:pt>
    <dgm:pt modelId="{0A68413B-5B29-45D8-B0A7-8434623E565F}" type="sibTrans" cxnId="{A3D50CF0-2162-4815-AE61-5BB78071DDC4}">
      <dgm:prSet/>
      <dgm:spPr/>
      <dgm:t>
        <a:bodyPr/>
        <a:lstStyle/>
        <a:p>
          <a:pPr latinLnBrk="1"/>
          <a:endParaRPr lang="ko-KR" altLang="en-US"/>
        </a:p>
      </dgm:t>
    </dgm:pt>
    <dgm:pt modelId="{D1A8C01F-8A32-4023-A9DA-724FEEE9DA59}">
      <dgm:prSet phldrT="[텍스트]"/>
      <dgm:spPr/>
      <dgm:t>
        <a:bodyPr/>
        <a:lstStyle/>
        <a:p>
          <a:pPr latinLnBrk="1"/>
          <a:r>
            <a:rPr lang="ko-KR" altLang="en-US" dirty="0"/>
            <a:t>윈도우 유지</a:t>
          </a:r>
        </a:p>
      </dgm:t>
    </dgm:pt>
    <dgm:pt modelId="{6BAFFFD8-1634-4835-85C3-B59F09A6A61D}" type="parTrans" cxnId="{D22CA4E5-4205-490D-B5DF-F1332E5EEB82}">
      <dgm:prSet/>
      <dgm:spPr/>
      <dgm:t>
        <a:bodyPr/>
        <a:lstStyle/>
        <a:p>
          <a:pPr latinLnBrk="1"/>
          <a:endParaRPr lang="ko-KR" altLang="en-US"/>
        </a:p>
      </dgm:t>
    </dgm:pt>
    <dgm:pt modelId="{5041F9DD-B4FA-40DB-B26D-9F422423A742}" type="sibTrans" cxnId="{D22CA4E5-4205-490D-B5DF-F1332E5EEB82}">
      <dgm:prSet/>
      <dgm:spPr/>
      <dgm:t>
        <a:bodyPr/>
        <a:lstStyle/>
        <a:p>
          <a:pPr latinLnBrk="1"/>
          <a:endParaRPr lang="ko-KR" altLang="en-US"/>
        </a:p>
      </dgm:t>
    </dgm:pt>
    <dgm:pt modelId="{83C21DDE-7607-4BE2-BD1E-51C01F5E35FD}">
      <dgm:prSet phldrT="[텍스트]"/>
      <dgm:spPr/>
      <dgm:t>
        <a:bodyPr/>
        <a:lstStyle/>
        <a:p>
          <a:pPr latinLnBrk="1"/>
          <a:r>
            <a:rPr lang="en-US" altLang="ko-KR" dirty="0" err="1"/>
            <a:t>glutInitDisplayMode</a:t>
          </a:r>
          <a:endParaRPr lang="ko-KR" altLang="en-US" dirty="0"/>
        </a:p>
      </dgm:t>
    </dgm:pt>
    <dgm:pt modelId="{187ED202-4D4E-408B-9CB7-DAE96B8159E7}" type="parTrans" cxnId="{150762BA-C331-451C-B3AE-DAADCA734E8F}">
      <dgm:prSet/>
      <dgm:spPr/>
      <dgm:t>
        <a:bodyPr/>
        <a:lstStyle/>
        <a:p>
          <a:pPr latinLnBrk="1"/>
          <a:endParaRPr lang="ko-KR" altLang="en-US"/>
        </a:p>
      </dgm:t>
    </dgm:pt>
    <dgm:pt modelId="{FBCD168C-64AB-4368-875D-469C084481AA}" type="sibTrans" cxnId="{150762BA-C331-451C-B3AE-DAADCA734E8F}">
      <dgm:prSet/>
      <dgm:spPr/>
      <dgm:t>
        <a:bodyPr/>
        <a:lstStyle/>
        <a:p>
          <a:pPr latinLnBrk="1"/>
          <a:endParaRPr lang="ko-KR" altLang="en-US"/>
        </a:p>
      </dgm:t>
    </dgm:pt>
    <dgm:pt modelId="{D026459E-25F1-4B57-A8CC-7CFC2ED0A8B1}">
      <dgm:prSet phldrT="[텍스트]"/>
      <dgm:spPr/>
      <dgm:t>
        <a:bodyPr/>
        <a:lstStyle/>
        <a:p>
          <a:pPr latinLnBrk="1"/>
          <a:r>
            <a:rPr lang="en-US" altLang="ko-KR" dirty="0" err="1"/>
            <a:t>glutInitWindowSize</a:t>
          </a:r>
          <a:endParaRPr lang="ko-KR" altLang="en-US" dirty="0"/>
        </a:p>
      </dgm:t>
    </dgm:pt>
    <dgm:pt modelId="{B2E2ED89-64A1-4C18-B2BC-B299C5667E97}" type="parTrans" cxnId="{F4233E72-490E-4781-95AD-E7A09DAF0A22}">
      <dgm:prSet/>
      <dgm:spPr/>
      <dgm:t>
        <a:bodyPr/>
        <a:lstStyle/>
        <a:p>
          <a:pPr latinLnBrk="1"/>
          <a:endParaRPr lang="ko-KR" altLang="en-US"/>
        </a:p>
      </dgm:t>
    </dgm:pt>
    <dgm:pt modelId="{D9D7142F-777A-4B46-BC1E-9545F3322DCF}" type="sibTrans" cxnId="{F4233E72-490E-4781-95AD-E7A09DAF0A22}">
      <dgm:prSet/>
      <dgm:spPr/>
      <dgm:t>
        <a:bodyPr/>
        <a:lstStyle/>
        <a:p>
          <a:pPr latinLnBrk="1"/>
          <a:endParaRPr lang="ko-KR" altLang="en-US"/>
        </a:p>
      </dgm:t>
    </dgm:pt>
    <dgm:pt modelId="{9FCAA93A-8519-49DC-91A8-FC0144E08015}">
      <dgm:prSet phldrT="[텍스트]"/>
      <dgm:spPr/>
      <dgm:t>
        <a:bodyPr/>
        <a:lstStyle/>
        <a:p>
          <a:pPr latinLnBrk="1"/>
          <a:r>
            <a:rPr lang="en-US" altLang="ko-KR" dirty="0" err="1"/>
            <a:t>glClearColor</a:t>
          </a:r>
          <a:endParaRPr lang="ko-KR" altLang="en-US" dirty="0"/>
        </a:p>
      </dgm:t>
    </dgm:pt>
    <dgm:pt modelId="{47A38CE8-C523-4142-AE0B-160CA0AF9910}" type="parTrans" cxnId="{029C1378-1653-4E86-9216-6A32ADE3B6DD}">
      <dgm:prSet/>
      <dgm:spPr/>
      <dgm:t>
        <a:bodyPr/>
        <a:lstStyle/>
        <a:p>
          <a:pPr latinLnBrk="1"/>
          <a:endParaRPr lang="ko-KR" altLang="en-US"/>
        </a:p>
      </dgm:t>
    </dgm:pt>
    <dgm:pt modelId="{D725DC6F-232C-4F88-8655-2962BDA64BE7}" type="sibTrans" cxnId="{029C1378-1653-4E86-9216-6A32ADE3B6DD}">
      <dgm:prSet/>
      <dgm:spPr/>
      <dgm:t>
        <a:bodyPr/>
        <a:lstStyle/>
        <a:p>
          <a:pPr latinLnBrk="1"/>
          <a:endParaRPr lang="ko-KR" altLang="en-US"/>
        </a:p>
      </dgm:t>
    </dgm:pt>
    <dgm:pt modelId="{AE30686A-B9EB-4445-845E-3E436EDD2A91}">
      <dgm:prSet phldrT="[텍스트]"/>
      <dgm:spPr/>
      <dgm:t>
        <a:bodyPr/>
        <a:lstStyle/>
        <a:p>
          <a:pPr latinLnBrk="1"/>
          <a:r>
            <a:rPr lang="en-US" altLang="ko-KR" dirty="0" err="1"/>
            <a:t>glutDisplayFunc</a:t>
          </a:r>
          <a:endParaRPr lang="ko-KR" altLang="en-US" dirty="0"/>
        </a:p>
      </dgm:t>
    </dgm:pt>
    <dgm:pt modelId="{7E05E186-EBD2-49DC-BF3F-C8392D031D6A}" type="parTrans" cxnId="{BFED2452-51AD-4B2F-B3DE-B99276BDFA22}">
      <dgm:prSet/>
      <dgm:spPr/>
      <dgm:t>
        <a:bodyPr/>
        <a:lstStyle/>
        <a:p>
          <a:pPr latinLnBrk="1"/>
          <a:endParaRPr lang="ko-KR" altLang="en-US"/>
        </a:p>
      </dgm:t>
    </dgm:pt>
    <dgm:pt modelId="{AF2F97D0-B0F8-4A0D-A46F-D16342D62519}" type="sibTrans" cxnId="{BFED2452-51AD-4B2F-B3DE-B99276BDFA22}">
      <dgm:prSet/>
      <dgm:spPr/>
      <dgm:t>
        <a:bodyPr/>
        <a:lstStyle/>
        <a:p>
          <a:pPr latinLnBrk="1"/>
          <a:endParaRPr lang="ko-KR" altLang="en-US"/>
        </a:p>
      </dgm:t>
    </dgm:pt>
    <dgm:pt modelId="{823A98A8-8732-4E36-B684-6DC6277251D6}">
      <dgm:prSet phldrT="[텍스트]"/>
      <dgm:spPr/>
      <dgm:t>
        <a:bodyPr/>
        <a:lstStyle/>
        <a:p>
          <a:pPr latinLnBrk="1"/>
          <a:r>
            <a:rPr lang="en-US" altLang="ko-KR" dirty="0" err="1"/>
            <a:t>glutKeyboardFunc</a:t>
          </a:r>
          <a:endParaRPr lang="ko-KR" altLang="en-US" dirty="0"/>
        </a:p>
      </dgm:t>
    </dgm:pt>
    <dgm:pt modelId="{1D397C89-53B1-4912-9573-3B6B3EF477DD}" type="parTrans" cxnId="{1905E386-9A7D-4922-A177-3FEC5EE7AC07}">
      <dgm:prSet/>
      <dgm:spPr/>
      <dgm:t>
        <a:bodyPr/>
        <a:lstStyle/>
        <a:p>
          <a:pPr latinLnBrk="1"/>
          <a:endParaRPr lang="ko-KR" altLang="en-US"/>
        </a:p>
      </dgm:t>
    </dgm:pt>
    <dgm:pt modelId="{EE35265F-8E38-482F-B93F-A43839C28C42}" type="sibTrans" cxnId="{1905E386-9A7D-4922-A177-3FEC5EE7AC07}">
      <dgm:prSet/>
      <dgm:spPr/>
      <dgm:t>
        <a:bodyPr/>
        <a:lstStyle/>
        <a:p>
          <a:pPr latinLnBrk="1"/>
          <a:endParaRPr lang="ko-KR" altLang="en-US"/>
        </a:p>
      </dgm:t>
    </dgm:pt>
    <dgm:pt modelId="{BC075703-9922-42F0-984B-08A3B2E9B975}">
      <dgm:prSet phldrT="[텍스트]"/>
      <dgm:spPr/>
      <dgm:t>
        <a:bodyPr/>
        <a:lstStyle/>
        <a:p>
          <a:pPr latinLnBrk="1"/>
          <a:r>
            <a:rPr lang="en-US" altLang="ko-KR" dirty="0" err="1"/>
            <a:t>glutMouseFunc</a:t>
          </a:r>
          <a:endParaRPr lang="ko-KR" altLang="en-US" dirty="0"/>
        </a:p>
      </dgm:t>
    </dgm:pt>
    <dgm:pt modelId="{43A5FFCA-4707-42B8-9417-35693C9DE553}" type="parTrans" cxnId="{6E89DEEF-8080-4265-B4AE-E76235671126}">
      <dgm:prSet/>
      <dgm:spPr/>
      <dgm:t>
        <a:bodyPr/>
        <a:lstStyle/>
        <a:p>
          <a:pPr latinLnBrk="1"/>
          <a:endParaRPr lang="ko-KR" altLang="en-US"/>
        </a:p>
      </dgm:t>
    </dgm:pt>
    <dgm:pt modelId="{11B70C57-5470-4AC7-BB97-A670B8375C9F}" type="sibTrans" cxnId="{6E89DEEF-8080-4265-B4AE-E76235671126}">
      <dgm:prSet/>
      <dgm:spPr/>
      <dgm:t>
        <a:bodyPr/>
        <a:lstStyle/>
        <a:p>
          <a:pPr latinLnBrk="1"/>
          <a:endParaRPr lang="ko-KR" altLang="en-US"/>
        </a:p>
      </dgm:t>
    </dgm:pt>
    <dgm:pt modelId="{69DD8510-091D-490D-9A2E-2BD892DE1BAA}">
      <dgm:prSet phldrT="[텍스트]"/>
      <dgm:spPr/>
      <dgm:t>
        <a:bodyPr/>
        <a:lstStyle/>
        <a:p>
          <a:pPr latinLnBrk="1"/>
          <a:r>
            <a:rPr lang="en-US" altLang="ko-KR" dirty="0" err="1"/>
            <a:t>glutMotionFunc</a:t>
          </a:r>
          <a:endParaRPr lang="ko-KR" altLang="en-US" dirty="0"/>
        </a:p>
      </dgm:t>
    </dgm:pt>
    <dgm:pt modelId="{42E9945F-919F-4A0D-BF65-4CA38C103605}" type="parTrans" cxnId="{5FB1E0D4-8927-4C69-A9EC-B85AFD7B9E36}">
      <dgm:prSet/>
      <dgm:spPr/>
      <dgm:t>
        <a:bodyPr/>
        <a:lstStyle/>
        <a:p>
          <a:pPr latinLnBrk="1"/>
          <a:endParaRPr lang="ko-KR" altLang="en-US"/>
        </a:p>
      </dgm:t>
    </dgm:pt>
    <dgm:pt modelId="{C01F4D6C-645D-4CC1-9ED4-94DA53409642}" type="sibTrans" cxnId="{5FB1E0D4-8927-4C69-A9EC-B85AFD7B9E36}">
      <dgm:prSet/>
      <dgm:spPr/>
      <dgm:t>
        <a:bodyPr/>
        <a:lstStyle/>
        <a:p>
          <a:pPr latinLnBrk="1"/>
          <a:endParaRPr lang="ko-KR" altLang="en-US"/>
        </a:p>
      </dgm:t>
    </dgm:pt>
    <dgm:pt modelId="{722D7F61-42BC-4B99-A4FC-1A6830EA2704}">
      <dgm:prSet phldrT="[텍스트]"/>
      <dgm:spPr/>
      <dgm:t>
        <a:bodyPr/>
        <a:lstStyle/>
        <a:p>
          <a:pPr latinLnBrk="1"/>
          <a:r>
            <a:rPr lang="en-US" altLang="ko-KR" dirty="0" err="1"/>
            <a:t>LoadGLTextures</a:t>
          </a:r>
          <a:endParaRPr lang="ko-KR" altLang="en-US" dirty="0"/>
        </a:p>
      </dgm:t>
    </dgm:pt>
    <dgm:pt modelId="{383CBF9D-6343-44E2-BC60-80B4E9FF68DF}" type="parTrans" cxnId="{DC78B860-2532-47B9-86B3-BD503DEA8AED}">
      <dgm:prSet/>
      <dgm:spPr/>
      <dgm:t>
        <a:bodyPr/>
        <a:lstStyle/>
        <a:p>
          <a:pPr latinLnBrk="1"/>
          <a:endParaRPr lang="ko-KR" altLang="en-US"/>
        </a:p>
      </dgm:t>
    </dgm:pt>
    <dgm:pt modelId="{1656FB21-E42E-4BA9-80A6-981B7163FD96}" type="sibTrans" cxnId="{DC78B860-2532-47B9-86B3-BD503DEA8AED}">
      <dgm:prSet/>
      <dgm:spPr/>
      <dgm:t>
        <a:bodyPr/>
        <a:lstStyle/>
        <a:p>
          <a:pPr latinLnBrk="1"/>
          <a:endParaRPr lang="ko-KR" altLang="en-US"/>
        </a:p>
      </dgm:t>
    </dgm:pt>
    <dgm:pt modelId="{C6357953-2DAC-4304-9B32-81D0AE2AAC86}">
      <dgm:prSet phldrT="[텍스트]"/>
      <dgm:spPr/>
      <dgm:t>
        <a:bodyPr/>
        <a:lstStyle/>
        <a:p>
          <a:pPr latinLnBrk="1"/>
          <a:r>
            <a:rPr lang="en-US" altLang="ko-KR" dirty="0" err="1"/>
            <a:t>glutMainLoop</a:t>
          </a:r>
          <a:endParaRPr lang="ko-KR" altLang="en-US" dirty="0"/>
        </a:p>
      </dgm:t>
    </dgm:pt>
    <dgm:pt modelId="{4F5EB2BB-1443-4EDB-96D8-0CEBD32CCBDA}" type="parTrans" cxnId="{2D3A1A9C-095C-46A5-927E-142893D05A91}">
      <dgm:prSet/>
      <dgm:spPr/>
      <dgm:t>
        <a:bodyPr/>
        <a:lstStyle/>
        <a:p>
          <a:pPr latinLnBrk="1"/>
          <a:endParaRPr lang="ko-KR" altLang="en-US"/>
        </a:p>
      </dgm:t>
    </dgm:pt>
    <dgm:pt modelId="{90DDA2F9-6970-42EC-BCF0-1CE49EB1F41D}" type="sibTrans" cxnId="{2D3A1A9C-095C-46A5-927E-142893D05A91}">
      <dgm:prSet/>
      <dgm:spPr/>
      <dgm:t>
        <a:bodyPr/>
        <a:lstStyle/>
        <a:p>
          <a:pPr latinLnBrk="1"/>
          <a:endParaRPr lang="ko-KR" altLang="en-US"/>
        </a:p>
      </dgm:t>
    </dgm:pt>
    <dgm:pt modelId="{95F4D4F1-CDC5-4200-8AFE-78CC8D6F6103}" type="pres">
      <dgm:prSet presAssocID="{972E4A75-8A7A-4D10-ABE5-9160A81513AC}" presName="Name0" presStyleCnt="0">
        <dgm:presLayoutVars>
          <dgm:dir/>
          <dgm:animLvl val="lvl"/>
          <dgm:resizeHandles val="exact"/>
        </dgm:presLayoutVars>
      </dgm:prSet>
      <dgm:spPr/>
    </dgm:pt>
    <dgm:pt modelId="{DCEEBDB0-1A0C-47A6-AE45-0712F68FB2BC}" type="pres">
      <dgm:prSet presAssocID="{972E4A75-8A7A-4D10-ABE5-9160A81513AC}" presName="dummy" presStyleCnt="0"/>
      <dgm:spPr/>
    </dgm:pt>
    <dgm:pt modelId="{2BB1EF37-EB42-4A8B-9B02-58AEEA6EE85E}" type="pres">
      <dgm:prSet presAssocID="{972E4A75-8A7A-4D10-ABE5-9160A81513AC}" presName="linH" presStyleCnt="0"/>
      <dgm:spPr/>
    </dgm:pt>
    <dgm:pt modelId="{595947A1-BFB6-452D-8256-67F8FDCCB187}" type="pres">
      <dgm:prSet presAssocID="{972E4A75-8A7A-4D10-ABE5-9160A81513AC}" presName="padding1" presStyleCnt="0"/>
      <dgm:spPr/>
    </dgm:pt>
    <dgm:pt modelId="{DD39DA22-C64E-403B-89EC-B8079589DE24}" type="pres">
      <dgm:prSet presAssocID="{BA0666C1-F7E1-4C4C-B3CB-0AEE1D35184C}" presName="linV" presStyleCnt="0"/>
      <dgm:spPr/>
    </dgm:pt>
    <dgm:pt modelId="{15F49FC8-0D4E-475E-A02F-24A131507CD0}" type="pres">
      <dgm:prSet presAssocID="{BA0666C1-F7E1-4C4C-B3CB-0AEE1D35184C}" presName="spVertical1" presStyleCnt="0"/>
      <dgm:spPr/>
    </dgm:pt>
    <dgm:pt modelId="{2F4FF464-92CC-4777-A861-5CCBEB31E909}" type="pres">
      <dgm:prSet presAssocID="{BA0666C1-F7E1-4C4C-B3CB-0AEE1D35184C}" presName="parTx" presStyleLbl="revTx" presStyleIdx="0" presStyleCnt="8">
        <dgm:presLayoutVars>
          <dgm:chMax val="0"/>
          <dgm:chPref val="0"/>
          <dgm:bulletEnabled val="1"/>
        </dgm:presLayoutVars>
      </dgm:prSet>
      <dgm:spPr/>
    </dgm:pt>
    <dgm:pt modelId="{7128DC86-2B91-42F8-B34E-D8FB25F56E9C}" type="pres">
      <dgm:prSet presAssocID="{BA0666C1-F7E1-4C4C-B3CB-0AEE1D35184C}" presName="spVertical2" presStyleCnt="0"/>
      <dgm:spPr/>
    </dgm:pt>
    <dgm:pt modelId="{7584874F-0043-4803-926B-503485169D8C}" type="pres">
      <dgm:prSet presAssocID="{BA0666C1-F7E1-4C4C-B3CB-0AEE1D35184C}" presName="spVertical3" presStyleCnt="0"/>
      <dgm:spPr/>
    </dgm:pt>
    <dgm:pt modelId="{B7E4D98D-8518-4E7C-94F2-08CDF8089B78}" type="pres">
      <dgm:prSet presAssocID="{BA0666C1-F7E1-4C4C-B3CB-0AEE1D35184C}" presName="desTx" presStyleLbl="revTx" presStyleIdx="1" presStyleCnt="8">
        <dgm:presLayoutVars>
          <dgm:bulletEnabled val="1"/>
        </dgm:presLayoutVars>
      </dgm:prSet>
      <dgm:spPr/>
    </dgm:pt>
    <dgm:pt modelId="{3E16E82C-0147-463C-B397-FEEA97F3F204}" type="pres">
      <dgm:prSet presAssocID="{132A2BCE-424F-4DD1-8B0D-B897D93ABD13}" presName="space" presStyleCnt="0"/>
      <dgm:spPr/>
    </dgm:pt>
    <dgm:pt modelId="{2A4EB6EF-1BF7-4D89-A40A-8BED18AD5350}" type="pres">
      <dgm:prSet presAssocID="{21540D84-45D0-4FB3-A7C6-4026527B2567}" presName="linV" presStyleCnt="0"/>
      <dgm:spPr/>
    </dgm:pt>
    <dgm:pt modelId="{9A020ABA-3340-4412-93AE-01ECC1461365}" type="pres">
      <dgm:prSet presAssocID="{21540D84-45D0-4FB3-A7C6-4026527B2567}" presName="spVertical1" presStyleCnt="0"/>
      <dgm:spPr/>
    </dgm:pt>
    <dgm:pt modelId="{486C496F-7B4A-448B-A6B0-7DC588501C29}" type="pres">
      <dgm:prSet presAssocID="{21540D84-45D0-4FB3-A7C6-4026527B2567}" presName="parTx" presStyleLbl="revTx" presStyleIdx="2" presStyleCnt="8">
        <dgm:presLayoutVars>
          <dgm:chMax val="0"/>
          <dgm:chPref val="0"/>
          <dgm:bulletEnabled val="1"/>
        </dgm:presLayoutVars>
      </dgm:prSet>
      <dgm:spPr/>
    </dgm:pt>
    <dgm:pt modelId="{C59F0A59-BBB0-4D32-BEB4-F139C6BB9A09}" type="pres">
      <dgm:prSet presAssocID="{21540D84-45D0-4FB3-A7C6-4026527B2567}" presName="spVertical2" presStyleCnt="0"/>
      <dgm:spPr/>
    </dgm:pt>
    <dgm:pt modelId="{67B0E222-9F9A-493D-9C1B-3A2F1037C59B}" type="pres">
      <dgm:prSet presAssocID="{21540D84-45D0-4FB3-A7C6-4026527B2567}" presName="spVertical3" presStyleCnt="0"/>
      <dgm:spPr/>
    </dgm:pt>
    <dgm:pt modelId="{E3E06BDD-6AFE-4A23-B7A0-9128E45D4295}" type="pres">
      <dgm:prSet presAssocID="{21540D84-45D0-4FB3-A7C6-4026527B2567}" presName="desTx" presStyleLbl="revTx" presStyleIdx="3" presStyleCnt="8">
        <dgm:presLayoutVars>
          <dgm:bulletEnabled val="1"/>
        </dgm:presLayoutVars>
      </dgm:prSet>
      <dgm:spPr/>
    </dgm:pt>
    <dgm:pt modelId="{9C10C41B-86C9-437D-8A8B-8E848688CEFB}" type="pres">
      <dgm:prSet presAssocID="{9375D42B-1DD6-424F-87D0-A795E6643626}" presName="space" presStyleCnt="0"/>
      <dgm:spPr/>
    </dgm:pt>
    <dgm:pt modelId="{CB800432-45AD-475B-B15A-9D4FD9D901DA}" type="pres">
      <dgm:prSet presAssocID="{CAD54243-7719-4D9B-9DFE-CC51DA62DEBB}" presName="linV" presStyleCnt="0"/>
      <dgm:spPr/>
    </dgm:pt>
    <dgm:pt modelId="{441AC440-D4A2-42D8-B463-812E159E2747}" type="pres">
      <dgm:prSet presAssocID="{CAD54243-7719-4D9B-9DFE-CC51DA62DEBB}" presName="spVertical1" presStyleCnt="0"/>
      <dgm:spPr/>
    </dgm:pt>
    <dgm:pt modelId="{594F5E76-E13A-40B0-BBC5-70937DA98BB3}" type="pres">
      <dgm:prSet presAssocID="{CAD54243-7719-4D9B-9DFE-CC51DA62DEBB}" presName="parTx" presStyleLbl="revTx" presStyleIdx="4" presStyleCnt="8">
        <dgm:presLayoutVars>
          <dgm:chMax val="0"/>
          <dgm:chPref val="0"/>
          <dgm:bulletEnabled val="1"/>
        </dgm:presLayoutVars>
      </dgm:prSet>
      <dgm:spPr/>
    </dgm:pt>
    <dgm:pt modelId="{244EFE7F-4515-43D2-BC35-7309BA8CB6E4}" type="pres">
      <dgm:prSet presAssocID="{CAD54243-7719-4D9B-9DFE-CC51DA62DEBB}" presName="spVertical2" presStyleCnt="0"/>
      <dgm:spPr/>
    </dgm:pt>
    <dgm:pt modelId="{7F503948-741D-444F-BF85-D8B3432A4DC1}" type="pres">
      <dgm:prSet presAssocID="{CAD54243-7719-4D9B-9DFE-CC51DA62DEBB}" presName="spVertical3" presStyleCnt="0"/>
      <dgm:spPr/>
    </dgm:pt>
    <dgm:pt modelId="{563B7262-57CD-4559-BE09-058B04077F8C}" type="pres">
      <dgm:prSet presAssocID="{CAD54243-7719-4D9B-9DFE-CC51DA62DEBB}" presName="desTx" presStyleLbl="revTx" presStyleIdx="5" presStyleCnt="8">
        <dgm:presLayoutVars>
          <dgm:bulletEnabled val="1"/>
        </dgm:presLayoutVars>
      </dgm:prSet>
      <dgm:spPr/>
    </dgm:pt>
    <dgm:pt modelId="{0BC90C74-C6D2-4854-9FE1-588FFBDE976C}" type="pres">
      <dgm:prSet presAssocID="{0A68413B-5B29-45D8-B0A7-8434623E565F}" presName="space" presStyleCnt="0"/>
      <dgm:spPr/>
    </dgm:pt>
    <dgm:pt modelId="{DDA2A060-50C4-4432-9A5D-7E666C89B7D8}" type="pres">
      <dgm:prSet presAssocID="{D1A8C01F-8A32-4023-A9DA-724FEEE9DA59}" presName="linV" presStyleCnt="0"/>
      <dgm:spPr/>
    </dgm:pt>
    <dgm:pt modelId="{679EF67A-D94C-4750-AC22-D0C8E60D91E3}" type="pres">
      <dgm:prSet presAssocID="{D1A8C01F-8A32-4023-A9DA-724FEEE9DA59}" presName="spVertical1" presStyleCnt="0"/>
      <dgm:spPr/>
    </dgm:pt>
    <dgm:pt modelId="{613053B4-0982-408F-AD0E-A89FC06AAE00}" type="pres">
      <dgm:prSet presAssocID="{D1A8C01F-8A32-4023-A9DA-724FEEE9DA59}" presName="parTx" presStyleLbl="revTx" presStyleIdx="6" presStyleCnt="8">
        <dgm:presLayoutVars>
          <dgm:chMax val="0"/>
          <dgm:chPref val="0"/>
          <dgm:bulletEnabled val="1"/>
        </dgm:presLayoutVars>
      </dgm:prSet>
      <dgm:spPr/>
    </dgm:pt>
    <dgm:pt modelId="{7C2AD10A-071A-4A1C-AC33-FF91962F6088}" type="pres">
      <dgm:prSet presAssocID="{D1A8C01F-8A32-4023-A9DA-724FEEE9DA59}" presName="spVertical2" presStyleCnt="0"/>
      <dgm:spPr/>
    </dgm:pt>
    <dgm:pt modelId="{C60A991E-B993-43E5-8311-3192A51880AC}" type="pres">
      <dgm:prSet presAssocID="{D1A8C01F-8A32-4023-A9DA-724FEEE9DA59}" presName="spVertical3" presStyleCnt="0"/>
      <dgm:spPr/>
    </dgm:pt>
    <dgm:pt modelId="{8925D5EA-A042-4190-8350-E06AAFE906AE}" type="pres">
      <dgm:prSet presAssocID="{D1A8C01F-8A32-4023-A9DA-724FEEE9DA59}" presName="desTx" presStyleLbl="revTx" presStyleIdx="7" presStyleCnt="8">
        <dgm:presLayoutVars>
          <dgm:bulletEnabled val="1"/>
        </dgm:presLayoutVars>
      </dgm:prSet>
      <dgm:spPr/>
    </dgm:pt>
    <dgm:pt modelId="{FFC2A7BF-DF7E-4413-834A-8D3140240365}" type="pres">
      <dgm:prSet presAssocID="{972E4A75-8A7A-4D10-ABE5-9160A81513AC}" presName="padding2" presStyleCnt="0"/>
      <dgm:spPr/>
    </dgm:pt>
    <dgm:pt modelId="{89D15A2F-B525-4CBE-90C6-C39086E8BFFE}" type="pres">
      <dgm:prSet presAssocID="{972E4A75-8A7A-4D10-ABE5-9160A81513AC}" presName="negArrow" presStyleCnt="0"/>
      <dgm:spPr/>
    </dgm:pt>
    <dgm:pt modelId="{F5C3495F-0981-46DF-B7BF-AB2C051BBB77}" type="pres">
      <dgm:prSet presAssocID="{972E4A75-8A7A-4D10-ABE5-9160A81513AC}" presName="backgroundArrow" presStyleLbl="node1" presStyleIdx="0" presStyleCnt="1" custLinFactNeighborY="-1692"/>
      <dgm:spPr/>
    </dgm:pt>
  </dgm:ptLst>
  <dgm:cxnLst>
    <dgm:cxn modelId="{3100D10C-0A56-48C7-98F5-8382281FEF28}" srcId="{972E4A75-8A7A-4D10-ABE5-9160A81513AC}" destId="{21540D84-45D0-4FB3-A7C6-4026527B2567}" srcOrd="1" destOrd="0" parTransId="{B427344F-8806-448C-A6CD-7DEE245A1596}" sibTransId="{9375D42B-1DD6-424F-87D0-A795E6643626}"/>
    <dgm:cxn modelId="{910F8619-158E-4E5C-8BE5-AA1C27E4309A}" type="presOf" srcId="{BC075703-9922-42F0-984B-08A3B2E9B975}" destId="{E3E06BDD-6AFE-4A23-B7A0-9128E45D4295}" srcOrd="0" destOrd="2" presId="urn:microsoft.com/office/officeart/2005/8/layout/hProcess3"/>
    <dgm:cxn modelId="{E17B641F-8743-4903-8A17-7B6643798F81}" type="presOf" srcId="{21540D84-45D0-4FB3-A7C6-4026527B2567}" destId="{486C496F-7B4A-448B-A6B0-7DC588501C29}" srcOrd="0" destOrd="0" presId="urn:microsoft.com/office/officeart/2005/8/layout/hProcess3"/>
    <dgm:cxn modelId="{9A6DEA2B-4BF2-48C3-A1D5-15306FFF4249}" type="presOf" srcId="{722D7F61-42BC-4B99-A4FC-1A6830EA2704}" destId="{563B7262-57CD-4559-BE09-058B04077F8C}" srcOrd="0" destOrd="0" presId="urn:microsoft.com/office/officeart/2005/8/layout/hProcess3"/>
    <dgm:cxn modelId="{DC78B860-2532-47B9-86B3-BD503DEA8AED}" srcId="{CAD54243-7719-4D9B-9DFE-CC51DA62DEBB}" destId="{722D7F61-42BC-4B99-A4FC-1A6830EA2704}" srcOrd="0" destOrd="0" parTransId="{383CBF9D-6343-44E2-BC60-80B4E9FF68DF}" sibTransId="{1656FB21-E42E-4BA9-80A6-981B7163FD96}"/>
    <dgm:cxn modelId="{659BBD60-63B3-4199-A71E-B4250220181B}" type="presOf" srcId="{823A98A8-8732-4E36-B684-6DC6277251D6}" destId="{E3E06BDD-6AFE-4A23-B7A0-9128E45D4295}" srcOrd="0" destOrd="1" presId="urn:microsoft.com/office/officeart/2005/8/layout/hProcess3"/>
    <dgm:cxn modelId="{BFED2452-51AD-4B2F-B3DE-B99276BDFA22}" srcId="{21540D84-45D0-4FB3-A7C6-4026527B2567}" destId="{AE30686A-B9EB-4445-845E-3E436EDD2A91}" srcOrd="0" destOrd="0" parTransId="{7E05E186-EBD2-49DC-BF3F-C8392D031D6A}" sibTransId="{AF2F97D0-B0F8-4A0D-A46F-D16342D62519}"/>
    <dgm:cxn modelId="{F4233E72-490E-4781-95AD-E7A09DAF0A22}" srcId="{BA0666C1-F7E1-4C4C-B3CB-0AEE1D35184C}" destId="{D026459E-25F1-4B57-A8CC-7CFC2ED0A8B1}" srcOrd="1" destOrd="0" parTransId="{B2E2ED89-64A1-4C18-B2BC-B299C5667E97}" sibTransId="{D9D7142F-777A-4B46-BC1E-9545F3322DCF}"/>
    <dgm:cxn modelId="{48892B53-FF9E-4F17-8720-B1D7D97C871E}" type="presOf" srcId="{AE30686A-B9EB-4445-845E-3E436EDD2A91}" destId="{E3E06BDD-6AFE-4A23-B7A0-9128E45D4295}" srcOrd="0" destOrd="0" presId="urn:microsoft.com/office/officeart/2005/8/layout/hProcess3"/>
    <dgm:cxn modelId="{21E5E175-016E-4914-BE88-A7B513591068}" type="presOf" srcId="{C6357953-2DAC-4304-9B32-81D0AE2AAC86}" destId="{8925D5EA-A042-4190-8350-E06AAFE906AE}" srcOrd="0" destOrd="0" presId="urn:microsoft.com/office/officeart/2005/8/layout/hProcess3"/>
    <dgm:cxn modelId="{029C1378-1653-4E86-9216-6A32ADE3B6DD}" srcId="{BA0666C1-F7E1-4C4C-B3CB-0AEE1D35184C}" destId="{9FCAA93A-8519-49DC-91A8-FC0144E08015}" srcOrd="2" destOrd="0" parTransId="{47A38CE8-C523-4142-AE0B-160CA0AF9910}" sibTransId="{D725DC6F-232C-4F88-8655-2962BDA64BE7}"/>
    <dgm:cxn modelId="{1905E386-9A7D-4922-A177-3FEC5EE7AC07}" srcId="{21540D84-45D0-4FB3-A7C6-4026527B2567}" destId="{823A98A8-8732-4E36-B684-6DC6277251D6}" srcOrd="1" destOrd="0" parTransId="{1D397C89-53B1-4912-9573-3B6B3EF477DD}" sibTransId="{EE35265F-8E38-482F-B93F-A43839C28C42}"/>
    <dgm:cxn modelId="{2B5FAC8E-48A3-414E-AA82-400B5847A19B}" type="presOf" srcId="{D1A8C01F-8A32-4023-A9DA-724FEEE9DA59}" destId="{613053B4-0982-408F-AD0E-A89FC06AAE00}" srcOrd="0" destOrd="0" presId="urn:microsoft.com/office/officeart/2005/8/layout/hProcess3"/>
    <dgm:cxn modelId="{A6D7409A-70D9-4C70-888E-CF0E38392308}" srcId="{972E4A75-8A7A-4D10-ABE5-9160A81513AC}" destId="{BA0666C1-F7E1-4C4C-B3CB-0AEE1D35184C}" srcOrd="0" destOrd="0" parTransId="{3265B5B0-731D-4A6B-B98F-03A48849F2DB}" sibTransId="{132A2BCE-424F-4DD1-8B0D-B897D93ABD13}"/>
    <dgm:cxn modelId="{2D3A1A9C-095C-46A5-927E-142893D05A91}" srcId="{D1A8C01F-8A32-4023-A9DA-724FEEE9DA59}" destId="{C6357953-2DAC-4304-9B32-81D0AE2AAC86}" srcOrd="0" destOrd="0" parTransId="{4F5EB2BB-1443-4EDB-96D8-0CEBD32CCBDA}" sibTransId="{90DDA2F9-6970-42EC-BCF0-1CE49EB1F41D}"/>
    <dgm:cxn modelId="{DBF52EA3-4594-4B4F-AB5A-DAD50ACBE5A2}" type="presOf" srcId="{69DD8510-091D-490D-9A2E-2BD892DE1BAA}" destId="{E3E06BDD-6AFE-4A23-B7A0-9128E45D4295}" srcOrd="0" destOrd="3" presId="urn:microsoft.com/office/officeart/2005/8/layout/hProcess3"/>
    <dgm:cxn modelId="{5D53EBB5-961E-4F2A-A4F9-D3BA723D2F22}" type="presOf" srcId="{BA0666C1-F7E1-4C4C-B3CB-0AEE1D35184C}" destId="{2F4FF464-92CC-4777-A861-5CCBEB31E909}" srcOrd="0" destOrd="0" presId="urn:microsoft.com/office/officeart/2005/8/layout/hProcess3"/>
    <dgm:cxn modelId="{150762BA-C331-451C-B3AE-DAADCA734E8F}" srcId="{BA0666C1-F7E1-4C4C-B3CB-0AEE1D35184C}" destId="{83C21DDE-7607-4BE2-BD1E-51C01F5E35FD}" srcOrd="0" destOrd="0" parTransId="{187ED202-4D4E-408B-9CB7-DAE96B8159E7}" sibTransId="{FBCD168C-64AB-4368-875D-469C084481AA}"/>
    <dgm:cxn modelId="{86BE3CBE-1BCD-4F99-AB28-2D9B913EB673}" type="presOf" srcId="{83C21DDE-7607-4BE2-BD1E-51C01F5E35FD}" destId="{B7E4D98D-8518-4E7C-94F2-08CDF8089B78}" srcOrd="0" destOrd="0" presId="urn:microsoft.com/office/officeart/2005/8/layout/hProcess3"/>
    <dgm:cxn modelId="{8BAC4ACB-40F2-4FD7-BD7F-0A7A87A1289F}" type="presOf" srcId="{CAD54243-7719-4D9B-9DFE-CC51DA62DEBB}" destId="{594F5E76-E13A-40B0-BBC5-70937DA98BB3}" srcOrd="0" destOrd="0" presId="urn:microsoft.com/office/officeart/2005/8/layout/hProcess3"/>
    <dgm:cxn modelId="{5FB1E0D4-8927-4C69-A9EC-B85AFD7B9E36}" srcId="{21540D84-45D0-4FB3-A7C6-4026527B2567}" destId="{69DD8510-091D-490D-9A2E-2BD892DE1BAA}" srcOrd="3" destOrd="0" parTransId="{42E9945F-919F-4A0D-BF65-4CA38C103605}" sibTransId="{C01F4D6C-645D-4CC1-9ED4-94DA53409642}"/>
    <dgm:cxn modelId="{82220BD6-313F-4E68-929D-0C87A779FC7B}" type="presOf" srcId="{9FCAA93A-8519-49DC-91A8-FC0144E08015}" destId="{B7E4D98D-8518-4E7C-94F2-08CDF8089B78}" srcOrd="0" destOrd="2" presId="urn:microsoft.com/office/officeart/2005/8/layout/hProcess3"/>
    <dgm:cxn modelId="{7D46DADE-7956-4C64-AB16-B9738134493E}" type="presOf" srcId="{972E4A75-8A7A-4D10-ABE5-9160A81513AC}" destId="{95F4D4F1-CDC5-4200-8AFE-78CC8D6F6103}" srcOrd="0" destOrd="0" presId="urn:microsoft.com/office/officeart/2005/8/layout/hProcess3"/>
    <dgm:cxn modelId="{D22CA4E5-4205-490D-B5DF-F1332E5EEB82}" srcId="{972E4A75-8A7A-4D10-ABE5-9160A81513AC}" destId="{D1A8C01F-8A32-4023-A9DA-724FEEE9DA59}" srcOrd="3" destOrd="0" parTransId="{6BAFFFD8-1634-4835-85C3-B59F09A6A61D}" sibTransId="{5041F9DD-B4FA-40DB-B26D-9F422423A742}"/>
    <dgm:cxn modelId="{6E89DEEF-8080-4265-B4AE-E76235671126}" srcId="{21540D84-45D0-4FB3-A7C6-4026527B2567}" destId="{BC075703-9922-42F0-984B-08A3B2E9B975}" srcOrd="2" destOrd="0" parTransId="{43A5FFCA-4707-42B8-9417-35693C9DE553}" sibTransId="{11B70C57-5470-4AC7-BB97-A670B8375C9F}"/>
    <dgm:cxn modelId="{A3D50CF0-2162-4815-AE61-5BB78071DDC4}" srcId="{972E4A75-8A7A-4D10-ABE5-9160A81513AC}" destId="{CAD54243-7719-4D9B-9DFE-CC51DA62DEBB}" srcOrd="2" destOrd="0" parTransId="{CA7AD089-FB75-444C-98E5-E6D143F51C2B}" sibTransId="{0A68413B-5B29-45D8-B0A7-8434623E565F}"/>
    <dgm:cxn modelId="{294EFFF2-2B9C-4147-AADB-24F9CB18A0E4}" type="presOf" srcId="{D026459E-25F1-4B57-A8CC-7CFC2ED0A8B1}" destId="{B7E4D98D-8518-4E7C-94F2-08CDF8089B78}" srcOrd="0" destOrd="1" presId="urn:microsoft.com/office/officeart/2005/8/layout/hProcess3"/>
    <dgm:cxn modelId="{7CCFD862-A67A-45EA-9EF3-3D2A84D78CCA}" type="presParOf" srcId="{95F4D4F1-CDC5-4200-8AFE-78CC8D6F6103}" destId="{DCEEBDB0-1A0C-47A6-AE45-0712F68FB2BC}" srcOrd="0" destOrd="0" presId="urn:microsoft.com/office/officeart/2005/8/layout/hProcess3"/>
    <dgm:cxn modelId="{D82983E1-5AFF-438B-B171-0A09AE5305A1}" type="presParOf" srcId="{95F4D4F1-CDC5-4200-8AFE-78CC8D6F6103}" destId="{2BB1EF37-EB42-4A8B-9B02-58AEEA6EE85E}" srcOrd="1" destOrd="0" presId="urn:microsoft.com/office/officeart/2005/8/layout/hProcess3"/>
    <dgm:cxn modelId="{82E2B590-ADC1-4B4E-9462-6E3E059595E7}" type="presParOf" srcId="{2BB1EF37-EB42-4A8B-9B02-58AEEA6EE85E}" destId="{595947A1-BFB6-452D-8256-67F8FDCCB187}" srcOrd="0" destOrd="0" presId="urn:microsoft.com/office/officeart/2005/8/layout/hProcess3"/>
    <dgm:cxn modelId="{D452B101-7CED-42AF-8985-37342FA6CBF6}" type="presParOf" srcId="{2BB1EF37-EB42-4A8B-9B02-58AEEA6EE85E}" destId="{DD39DA22-C64E-403B-89EC-B8079589DE24}" srcOrd="1" destOrd="0" presId="urn:microsoft.com/office/officeart/2005/8/layout/hProcess3"/>
    <dgm:cxn modelId="{23E6AA8A-6112-423B-9937-67C200823939}" type="presParOf" srcId="{DD39DA22-C64E-403B-89EC-B8079589DE24}" destId="{15F49FC8-0D4E-475E-A02F-24A131507CD0}" srcOrd="0" destOrd="0" presId="urn:microsoft.com/office/officeart/2005/8/layout/hProcess3"/>
    <dgm:cxn modelId="{95419CD3-A836-4AA1-B4B1-6C3AA497CB74}" type="presParOf" srcId="{DD39DA22-C64E-403B-89EC-B8079589DE24}" destId="{2F4FF464-92CC-4777-A861-5CCBEB31E909}" srcOrd="1" destOrd="0" presId="urn:microsoft.com/office/officeart/2005/8/layout/hProcess3"/>
    <dgm:cxn modelId="{9AA5DE29-1E8B-41F9-BDAA-76914FD7AEBB}" type="presParOf" srcId="{DD39DA22-C64E-403B-89EC-B8079589DE24}" destId="{7128DC86-2B91-42F8-B34E-D8FB25F56E9C}" srcOrd="2" destOrd="0" presId="urn:microsoft.com/office/officeart/2005/8/layout/hProcess3"/>
    <dgm:cxn modelId="{FE17F77C-9AC6-4B14-A657-A14602F19728}" type="presParOf" srcId="{DD39DA22-C64E-403B-89EC-B8079589DE24}" destId="{7584874F-0043-4803-926B-503485169D8C}" srcOrd="3" destOrd="0" presId="urn:microsoft.com/office/officeart/2005/8/layout/hProcess3"/>
    <dgm:cxn modelId="{D0D9F38F-2356-4441-9EFB-E4FEC53B9F62}" type="presParOf" srcId="{DD39DA22-C64E-403B-89EC-B8079589DE24}" destId="{B7E4D98D-8518-4E7C-94F2-08CDF8089B78}" srcOrd="4" destOrd="0" presId="urn:microsoft.com/office/officeart/2005/8/layout/hProcess3"/>
    <dgm:cxn modelId="{0BBFC582-7C1A-4F41-AD69-65153671054F}" type="presParOf" srcId="{2BB1EF37-EB42-4A8B-9B02-58AEEA6EE85E}" destId="{3E16E82C-0147-463C-B397-FEEA97F3F204}" srcOrd="2" destOrd="0" presId="urn:microsoft.com/office/officeart/2005/8/layout/hProcess3"/>
    <dgm:cxn modelId="{2E997E8D-0AE9-4320-987B-2A2768EC1B08}" type="presParOf" srcId="{2BB1EF37-EB42-4A8B-9B02-58AEEA6EE85E}" destId="{2A4EB6EF-1BF7-4D89-A40A-8BED18AD5350}" srcOrd="3" destOrd="0" presId="urn:microsoft.com/office/officeart/2005/8/layout/hProcess3"/>
    <dgm:cxn modelId="{4B5706D0-C17D-43D0-8318-1F868718E1D2}" type="presParOf" srcId="{2A4EB6EF-1BF7-4D89-A40A-8BED18AD5350}" destId="{9A020ABA-3340-4412-93AE-01ECC1461365}" srcOrd="0" destOrd="0" presId="urn:microsoft.com/office/officeart/2005/8/layout/hProcess3"/>
    <dgm:cxn modelId="{B3B393C6-5085-4DC2-AD47-D897FB8BA149}" type="presParOf" srcId="{2A4EB6EF-1BF7-4D89-A40A-8BED18AD5350}" destId="{486C496F-7B4A-448B-A6B0-7DC588501C29}" srcOrd="1" destOrd="0" presId="urn:microsoft.com/office/officeart/2005/8/layout/hProcess3"/>
    <dgm:cxn modelId="{3DDCBFC9-C9F1-4116-A4D8-DE6386996CCD}" type="presParOf" srcId="{2A4EB6EF-1BF7-4D89-A40A-8BED18AD5350}" destId="{C59F0A59-BBB0-4D32-BEB4-F139C6BB9A09}" srcOrd="2" destOrd="0" presId="urn:microsoft.com/office/officeart/2005/8/layout/hProcess3"/>
    <dgm:cxn modelId="{289709B7-0C60-448A-943F-7A4000C34094}" type="presParOf" srcId="{2A4EB6EF-1BF7-4D89-A40A-8BED18AD5350}" destId="{67B0E222-9F9A-493D-9C1B-3A2F1037C59B}" srcOrd="3" destOrd="0" presId="urn:microsoft.com/office/officeart/2005/8/layout/hProcess3"/>
    <dgm:cxn modelId="{8192E016-0FD6-467B-8D0C-098CED5AD8DC}" type="presParOf" srcId="{2A4EB6EF-1BF7-4D89-A40A-8BED18AD5350}" destId="{E3E06BDD-6AFE-4A23-B7A0-9128E45D4295}" srcOrd="4" destOrd="0" presId="urn:microsoft.com/office/officeart/2005/8/layout/hProcess3"/>
    <dgm:cxn modelId="{D21F0EB3-CFA4-4560-B320-7A7375B98782}" type="presParOf" srcId="{2BB1EF37-EB42-4A8B-9B02-58AEEA6EE85E}" destId="{9C10C41B-86C9-437D-8A8B-8E848688CEFB}" srcOrd="4" destOrd="0" presId="urn:microsoft.com/office/officeart/2005/8/layout/hProcess3"/>
    <dgm:cxn modelId="{06437477-5464-40BD-B912-0E1FB31925D7}" type="presParOf" srcId="{2BB1EF37-EB42-4A8B-9B02-58AEEA6EE85E}" destId="{CB800432-45AD-475B-B15A-9D4FD9D901DA}" srcOrd="5" destOrd="0" presId="urn:microsoft.com/office/officeart/2005/8/layout/hProcess3"/>
    <dgm:cxn modelId="{95567877-F9F8-4278-9597-AFBE7EBE156B}" type="presParOf" srcId="{CB800432-45AD-475B-B15A-9D4FD9D901DA}" destId="{441AC440-D4A2-42D8-B463-812E159E2747}" srcOrd="0" destOrd="0" presId="urn:microsoft.com/office/officeart/2005/8/layout/hProcess3"/>
    <dgm:cxn modelId="{863E1DFD-4B35-4BC6-9ACF-F965DB881BB9}" type="presParOf" srcId="{CB800432-45AD-475B-B15A-9D4FD9D901DA}" destId="{594F5E76-E13A-40B0-BBC5-70937DA98BB3}" srcOrd="1" destOrd="0" presId="urn:microsoft.com/office/officeart/2005/8/layout/hProcess3"/>
    <dgm:cxn modelId="{45DB99BB-C229-4691-92C2-95FCD177A177}" type="presParOf" srcId="{CB800432-45AD-475B-B15A-9D4FD9D901DA}" destId="{244EFE7F-4515-43D2-BC35-7309BA8CB6E4}" srcOrd="2" destOrd="0" presId="urn:microsoft.com/office/officeart/2005/8/layout/hProcess3"/>
    <dgm:cxn modelId="{FA54C1F8-3B10-4C48-8750-A84F003B0595}" type="presParOf" srcId="{CB800432-45AD-475B-B15A-9D4FD9D901DA}" destId="{7F503948-741D-444F-BF85-D8B3432A4DC1}" srcOrd="3" destOrd="0" presId="urn:microsoft.com/office/officeart/2005/8/layout/hProcess3"/>
    <dgm:cxn modelId="{D1341E9B-D113-4503-ABC2-84F0EA2E6BA8}" type="presParOf" srcId="{CB800432-45AD-475B-B15A-9D4FD9D901DA}" destId="{563B7262-57CD-4559-BE09-058B04077F8C}" srcOrd="4" destOrd="0" presId="urn:microsoft.com/office/officeart/2005/8/layout/hProcess3"/>
    <dgm:cxn modelId="{3BF12C58-C34F-4F13-A5D5-FB6AC54E6B35}" type="presParOf" srcId="{2BB1EF37-EB42-4A8B-9B02-58AEEA6EE85E}" destId="{0BC90C74-C6D2-4854-9FE1-588FFBDE976C}" srcOrd="6" destOrd="0" presId="urn:microsoft.com/office/officeart/2005/8/layout/hProcess3"/>
    <dgm:cxn modelId="{F86AAB89-DFAC-4F5A-AFD1-387094E7FEEA}" type="presParOf" srcId="{2BB1EF37-EB42-4A8B-9B02-58AEEA6EE85E}" destId="{DDA2A060-50C4-4432-9A5D-7E666C89B7D8}" srcOrd="7" destOrd="0" presId="urn:microsoft.com/office/officeart/2005/8/layout/hProcess3"/>
    <dgm:cxn modelId="{8FB6D919-7F09-4A96-80A7-A59C9D8ED9C1}" type="presParOf" srcId="{DDA2A060-50C4-4432-9A5D-7E666C89B7D8}" destId="{679EF67A-D94C-4750-AC22-D0C8E60D91E3}" srcOrd="0" destOrd="0" presId="urn:microsoft.com/office/officeart/2005/8/layout/hProcess3"/>
    <dgm:cxn modelId="{E67AFEEC-938A-40BD-908D-DDB53B27BF16}" type="presParOf" srcId="{DDA2A060-50C4-4432-9A5D-7E666C89B7D8}" destId="{613053B4-0982-408F-AD0E-A89FC06AAE00}" srcOrd="1" destOrd="0" presId="urn:microsoft.com/office/officeart/2005/8/layout/hProcess3"/>
    <dgm:cxn modelId="{C2496953-F7AC-4B9C-BBF6-1EB950DA2710}" type="presParOf" srcId="{DDA2A060-50C4-4432-9A5D-7E666C89B7D8}" destId="{7C2AD10A-071A-4A1C-AC33-FF91962F6088}" srcOrd="2" destOrd="0" presId="urn:microsoft.com/office/officeart/2005/8/layout/hProcess3"/>
    <dgm:cxn modelId="{22B85115-29A1-49AF-90B1-4FD57CC02E36}" type="presParOf" srcId="{DDA2A060-50C4-4432-9A5D-7E666C89B7D8}" destId="{C60A991E-B993-43E5-8311-3192A51880AC}" srcOrd="3" destOrd="0" presId="urn:microsoft.com/office/officeart/2005/8/layout/hProcess3"/>
    <dgm:cxn modelId="{5166AB71-6814-4603-82B1-CEF001AF3DF6}" type="presParOf" srcId="{DDA2A060-50C4-4432-9A5D-7E666C89B7D8}" destId="{8925D5EA-A042-4190-8350-E06AAFE906AE}" srcOrd="4" destOrd="0" presId="urn:microsoft.com/office/officeart/2005/8/layout/hProcess3"/>
    <dgm:cxn modelId="{BE0FD9F7-3E4F-4C22-A52A-931DADD23C87}" type="presParOf" srcId="{2BB1EF37-EB42-4A8B-9B02-58AEEA6EE85E}" destId="{FFC2A7BF-DF7E-4413-834A-8D3140240365}" srcOrd="8" destOrd="0" presId="urn:microsoft.com/office/officeart/2005/8/layout/hProcess3"/>
    <dgm:cxn modelId="{E4DDC89C-50E6-45B2-89DD-D5D1137C56C8}" type="presParOf" srcId="{2BB1EF37-EB42-4A8B-9B02-58AEEA6EE85E}" destId="{89D15A2F-B525-4CBE-90C6-C39086E8BFFE}" srcOrd="9" destOrd="0" presId="urn:microsoft.com/office/officeart/2005/8/layout/hProcess3"/>
    <dgm:cxn modelId="{53CF8B5C-D8B4-40CD-93D9-54A9BF097584}" type="presParOf" srcId="{2BB1EF37-EB42-4A8B-9B02-58AEEA6EE85E}" destId="{F5C3495F-0981-46DF-B7BF-AB2C051BBB77}" srcOrd="10" destOrd="0" presId="urn:microsoft.com/office/officeart/2005/8/layout/hProcess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9D0E25B-F212-4B9B-86E2-E16305C89738}" type="doc">
      <dgm:prSet loTypeId="urn:microsoft.com/office/officeart/2005/8/layout/vList2" loCatId="list" qsTypeId="urn:microsoft.com/office/officeart/2005/8/quickstyle/simple1" qsCatId="simple" csTypeId="urn:microsoft.com/office/officeart/2005/8/colors/accent3_1" csCatId="accent3" phldr="1"/>
      <dgm:spPr/>
      <dgm:t>
        <a:bodyPr/>
        <a:lstStyle/>
        <a:p>
          <a:pPr latinLnBrk="1"/>
          <a:endParaRPr lang="ko-KR" altLang="en-US"/>
        </a:p>
      </dgm:t>
    </dgm:pt>
    <dgm:pt modelId="{18AC7495-B9E3-4D9D-8886-104E3064DE08}">
      <dgm:prSet phldrT="[텍스트]"/>
      <dgm:spPr/>
      <dgm:t>
        <a:bodyPr/>
        <a:lstStyle/>
        <a:p>
          <a:pPr latinLnBrk="1"/>
          <a:r>
            <a:rPr lang="en-US" altLang="ko-KR" dirty="0" err="1"/>
            <a:t>glMatrixMode</a:t>
          </a:r>
          <a:r>
            <a:rPr lang="en-US" altLang="ko-KR" dirty="0"/>
            <a:t>(GL_MODELVIEW)</a:t>
          </a:r>
          <a:endParaRPr lang="ko-KR" altLang="en-US" dirty="0"/>
        </a:p>
      </dgm:t>
    </dgm:pt>
    <dgm:pt modelId="{EACD10A5-3720-463E-B733-7EE19D718A09}" type="parTrans" cxnId="{9A0F8988-ADA1-454B-9E49-7581BB34C97A}">
      <dgm:prSet/>
      <dgm:spPr/>
      <dgm:t>
        <a:bodyPr/>
        <a:lstStyle/>
        <a:p>
          <a:pPr latinLnBrk="1"/>
          <a:endParaRPr lang="ko-KR" altLang="en-US"/>
        </a:p>
      </dgm:t>
    </dgm:pt>
    <dgm:pt modelId="{C4A27056-71D4-4501-82B0-768011DC947A}" type="sibTrans" cxnId="{9A0F8988-ADA1-454B-9E49-7581BB34C97A}">
      <dgm:prSet/>
      <dgm:spPr/>
      <dgm:t>
        <a:bodyPr/>
        <a:lstStyle/>
        <a:p>
          <a:pPr latinLnBrk="1"/>
          <a:endParaRPr lang="ko-KR" altLang="en-US"/>
        </a:p>
      </dgm:t>
    </dgm:pt>
    <dgm:pt modelId="{D966675E-77CE-4765-AE86-6C922871F40B}">
      <dgm:prSet phldrT="[텍스트]"/>
      <dgm:spPr/>
      <dgm:t>
        <a:bodyPr/>
        <a:lstStyle/>
        <a:p>
          <a:pPr latinLnBrk="1"/>
          <a:r>
            <a:rPr lang="ko-KR" altLang="en-US" dirty="0"/>
            <a:t>물체의 변환을 적용하기 위해 사용한 행렬 모드</a:t>
          </a:r>
        </a:p>
      </dgm:t>
    </dgm:pt>
    <dgm:pt modelId="{D0C54A11-23ED-43FB-B677-D47E187B74D5}" type="parTrans" cxnId="{2C2F7C7C-7225-48CB-A85E-D19B3A2AC676}">
      <dgm:prSet/>
      <dgm:spPr/>
      <dgm:t>
        <a:bodyPr/>
        <a:lstStyle/>
        <a:p>
          <a:pPr latinLnBrk="1"/>
          <a:endParaRPr lang="ko-KR" altLang="en-US"/>
        </a:p>
      </dgm:t>
    </dgm:pt>
    <dgm:pt modelId="{37C72D7C-3519-4EA5-95FD-09AE4A4E4BFF}" type="sibTrans" cxnId="{2C2F7C7C-7225-48CB-A85E-D19B3A2AC676}">
      <dgm:prSet/>
      <dgm:spPr/>
      <dgm:t>
        <a:bodyPr/>
        <a:lstStyle/>
        <a:p>
          <a:pPr latinLnBrk="1"/>
          <a:endParaRPr lang="ko-KR" altLang="en-US"/>
        </a:p>
      </dgm:t>
    </dgm:pt>
    <dgm:pt modelId="{36877DB0-399A-46C1-8124-5DE160DDCB6A}">
      <dgm:prSet phldrT="[텍스트]"/>
      <dgm:spPr/>
      <dgm:t>
        <a:bodyPr/>
        <a:lstStyle/>
        <a:p>
          <a:pPr latinLnBrk="1"/>
          <a:r>
            <a:rPr lang="en-US" altLang="ko-KR" dirty="0" err="1"/>
            <a:t>glRotatef</a:t>
          </a:r>
          <a:r>
            <a:rPr lang="en-US" altLang="ko-KR" dirty="0"/>
            <a:t>(), </a:t>
          </a:r>
          <a:r>
            <a:rPr lang="en-US" altLang="ko-KR" dirty="0" err="1"/>
            <a:t>glScalef</a:t>
          </a:r>
          <a:r>
            <a:rPr lang="en-US" altLang="ko-KR" dirty="0"/>
            <a:t>(), </a:t>
          </a:r>
          <a:r>
            <a:rPr lang="en-US" altLang="ko-KR" dirty="0" err="1"/>
            <a:t>glTranslatef</a:t>
          </a:r>
          <a:r>
            <a:rPr lang="en-US" altLang="ko-KR" dirty="0"/>
            <a:t>()</a:t>
          </a:r>
          <a:endParaRPr lang="ko-KR" altLang="en-US" dirty="0"/>
        </a:p>
      </dgm:t>
    </dgm:pt>
    <dgm:pt modelId="{9D5D0D6C-E640-4264-A28C-9EF5A259BC3F}" type="parTrans" cxnId="{A63AF349-C859-4599-883E-FF2FB54FACBA}">
      <dgm:prSet/>
      <dgm:spPr/>
      <dgm:t>
        <a:bodyPr/>
        <a:lstStyle/>
        <a:p>
          <a:pPr latinLnBrk="1"/>
          <a:endParaRPr lang="ko-KR" altLang="en-US"/>
        </a:p>
      </dgm:t>
    </dgm:pt>
    <dgm:pt modelId="{CB1229FE-3049-4D6D-974A-25ED16780F55}" type="sibTrans" cxnId="{A63AF349-C859-4599-883E-FF2FB54FACBA}">
      <dgm:prSet/>
      <dgm:spPr/>
      <dgm:t>
        <a:bodyPr/>
        <a:lstStyle/>
        <a:p>
          <a:pPr latinLnBrk="1"/>
          <a:endParaRPr lang="ko-KR" altLang="en-US"/>
        </a:p>
      </dgm:t>
    </dgm:pt>
    <dgm:pt modelId="{0086B44B-4873-4CAC-9435-E1E44C2D963F}">
      <dgm:prSet phldrT="[텍스트]"/>
      <dgm:spPr/>
      <dgm:t>
        <a:bodyPr/>
        <a:lstStyle/>
        <a:p>
          <a:pPr latinLnBrk="1"/>
          <a:r>
            <a:rPr lang="ko-KR" altLang="en-US" dirty="0"/>
            <a:t>물체의 변환 정도를 지정하는 함수</a:t>
          </a:r>
        </a:p>
      </dgm:t>
    </dgm:pt>
    <dgm:pt modelId="{2CD5BC8C-BABF-4802-B1F5-400D584590AB}" type="parTrans" cxnId="{C3BC7BDD-B340-4D5B-BAAD-DDE039DD60C2}">
      <dgm:prSet/>
      <dgm:spPr/>
      <dgm:t>
        <a:bodyPr/>
        <a:lstStyle/>
        <a:p>
          <a:pPr latinLnBrk="1"/>
          <a:endParaRPr lang="ko-KR" altLang="en-US"/>
        </a:p>
      </dgm:t>
    </dgm:pt>
    <dgm:pt modelId="{3A467A9B-7DB8-4B62-8039-5CA7170C160C}" type="sibTrans" cxnId="{C3BC7BDD-B340-4D5B-BAAD-DDE039DD60C2}">
      <dgm:prSet/>
      <dgm:spPr/>
      <dgm:t>
        <a:bodyPr/>
        <a:lstStyle/>
        <a:p>
          <a:pPr latinLnBrk="1"/>
          <a:endParaRPr lang="ko-KR" altLang="en-US"/>
        </a:p>
      </dgm:t>
    </dgm:pt>
    <dgm:pt modelId="{76F8D0C5-ADAD-49C1-B175-8BA89F7EED71}">
      <dgm:prSet phldrT="[텍스트]"/>
      <dgm:spPr/>
      <dgm:t>
        <a:bodyPr/>
        <a:lstStyle/>
        <a:p>
          <a:pPr latinLnBrk="1"/>
          <a:r>
            <a:rPr lang="en-US" altLang="ko-KR" dirty="0" err="1"/>
            <a:t>DrawArm</a:t>
          </a:r>
          <a:r>
            <a:rPr lang="en-US" altLang="ko-KR" dirty="0"/>
            <a:t>(), </a:t>
          </a:r>
          <a:r>
            <a:rPr lang="en-US" altLang="ko-KR" dirty="0" err="1"/>
            <a:t>DrawLeg</a:t>
          </a:r>
          <a:r>
            <a:rPr lang="en-US" altLang="ko-KR" dirty="0"/>
            <a:t>()</a:t>
          </a:r>
          <a:endParaRPr lang="ko-KR" altLang="en-US" dirty="0"/>
        </a:p>
      </dgm:t>
    </dgm:pt>
    <dgm:pt modelId="{D7C8AF84-352E-42E8-8003-2C6A1DBE5A60}" type="parTrans" cxnId="{9DDDF120-F400-4496-97E4-215FDCB00659}">
      <dgm:prSet/>
      <dgm:spPr/>
    </dgm:pt>
    <dgm:pt modelId="{0754413F-5025-44CA-A9E5-E422E3ED9BE0}" type="sibTrans" cxnId="{9DDDF120-F400-4496-97E4-215FDCB00659}">
      <dgm:prSet/>
      <dgm:spPr/>
    </dgm:pt>
    <dgm:pt modelId="{1F8AC80F-A1D6-4690-B3A5-468AEDEE7DE7}">
      <dgm:prSet phldrT="[텍스트]"/>
      <dgm:spPr/>
      <dgm:t>
        <a:bodyPr/>
        <a:lstStyle/>
        <a:p>
          <a:pPr latinLnBrk="1"/>
          <a:r>
            <a:rPr lang="ko-KR" altLang="en-US" dirty="0"/>
            <a:t>팔</a:t>
          </a:r>
          <a:r>
            <a:rPr lang="en-US" altLang="ko-KR" dirty="0"/>
            <a:t>, </a:t>
          </a:r>
          <a:r>
            <a:rPr lang="ko-KR" altLang="en-US" dirty="0"/>
            <a:t>다리의 모양을 그리기 위해 새로 정의한 함수</a:t>
          </a:r>
        </a:p>
      </dgm:t>
    </dgm:pt>
    <dgm:pt modelId="{3E649C80-7FFA-4054-8CC2-FD8F23075EBF}" type="parTrans" cxnId="{64D0E995-9988-4E30-B314-A92BDE6D837F}">
      <dgm:prSet/>
      <dgm:spPr/>
    </dgm:pt>
    <dgm:pt modelId="{ADE08249-1416-4AAE-BFD3-6608825E5BB0}" type="sibTrans" cxnId="{64D0E995-9988-4E30-B314-A92BDE6D837F}">
      <dgm:prSet/>
      <dgm:spPr/>
    </dgm:pt>
    <dgm:pt modelId="{4634B350-C90E-4EAC-A64D-0A069F6FFE6C}">
      <dgm:prSet phldrT="[텍스트]"/>
      <dgm:spPr/>
      <dgm:t>
        <a:bodyPr/>
        <a:lstStyle/>
        <a:p>
          <a:pPr latinLnBrk="1"/>
          <a:r>
            <a:rPr lang="en-US" altLang="ko-KR" dirty="0" err="1"/>
            <a:t>glBindTexture</a:t>
          </a:r>
          <a:r>
            <a:rPr lang="en-US" altLang="ko-KR" dirty="0"/>
            <a:t>()</a:t>
          </a:r>
          <a:endParaRPr lang="ko-KR" altLang="en-US" dirty="0"/>
        </a:p>
      </dgm:t>
    </dgm:pt>
    <dgm:pt modelId="{759A8196-D356-4097-BDF1-68BB17F0A03D}" type="parTrans" cxnId="{A07FDBFC-A749-42E5-845B-0A3A2AC1E5D7}">
      <dgm:prSet/>
      <dgm:spPr/>
    </dgm:pt>
    <dgm:pt modelId="{024BE98F-3396-48BE-B835-D07A33AF2BB2}" type="sibTrans" cxnId="{A07FDBFC-A749-42E5-845B-0A3A2AC1E5D7}">
      <dgm:prSet/>
      <dgm:spPr/>
    </dgm:pt>
    <dgm:pt modelId="{0DFFCA8E-FE0A-4679-B3BE-C2A082CD2CA1}">
      <dgm:prSet phldrT="[텍스트]"/>
      <dgm:spPr/>
      <dgm:t>
        <a:bodyPr/>
        <a:lstStyle/>
        <a:p>
          <a:pPr latinLnBrk="1"/>
          <a:r>
            <a:rPr lang="ko-KR" altLang="en-US" dirty="0"/>
            <a:t>머리와 몸에 </a:t>
          </a:r>
          <a:r>
            <a:rPr lang="ko-KR" altLang="en-US" dirty="0" err="1"/>
            <a:t>텍스쳐</a:t>
          </a:r>
          <a:r>
            <a:rPr lang="ko-KR" altLang="en-US" dirty="0"/>
            <a:t> 매핑을 위해 사용한 함수</a:t>
          </a:r>
        </a:p>
      </dgm:t>
    </dgm:pt>
    <dgm:pt modelId="{7FBCEA06-7B44-4516-B26C-95CC056E8C76}" type="parTrans" cxnId="{E2877ECB-818F-4DBB-B732-CF69A08BE4B1}">
      <dgm:prSet/>
      <dgm:spPr/>
    </dgm:pt>
    <dgm:pt modelId="{48FD9544-048F-4C22-8C62-B763FCBF60ED}" type="sibTrans" cxnId="{E2877ECB-818F-4DBB-B732-CF69A08BE4B1}">
      <dgm:prSet/>
      <dgm:spPr/>
    </dgm:pt>
    <dgm:pt modelId="{4B6ED1F7-FBC4-4FEE-875C-722728B9FC06}" type="pres">
      <dgm:prSet presAssocID="{29D0E25B-F212-4B9B-86E2-E16305C89738}" presName="linear" presStyleCnt="0">
        <dgm:presLayoutVars>
          <dgm:animLvl val="lvl"/>
          <dgm:resizeHandles val="exact"/>
        </dgm:presLayoutVars>
      </dgm:prSet>
      <dgm:spPr/>
    </dgm:pt>
    <dgm:pt modelId="{E10D579F-E85A-47A0-8BCC-C47061EE1AFE}" type="pres">
      <dgm:prSet presAssocID="{18AC7495-B9E3-4D9D-8886-104E3064DE08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419CC049-1136-48E5-862B-2B72F93928F8}" type="pres">
      <dgm:prSet presAssocID="{18AC7495-B9E3-4D9D-8886-104E3064DE08}" presName="childText" presStyleLbl="revTx" presStyleIdx="0" presStyleCnt="4">
        <dgm:presLayoutVars>
          <dgm:bulletEnabled val="1"/>
        </dgm:presLayoutVars>
      </dgm:prSet>
      <dgm:spPr/>
    </dgm:pt>
    <dgm:pt modelId="{A85FCD86-AA70-4754-8ADB-D1B0B27CD805}" type="pres">
      <dgm:prSet presAssocID="{36877DB0-399A-46C1-8124-5DE160DDCB6A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B91B40BB-47C2-4573-A218-03A97014BC33}" type="pres">
      <dgm:prSet presAssocID="{36877DB0-399A-46C1-8124-5DE160DDCB6A}" presName="childText" presStyleLbl="revTx" presStyleIdx="1" presStyleCnt="4">
        <dgm:presLayoutVars>
          <dgm:bulletEnabled val="1"/>
        </dgm:presLayoutVars>
      </dgm:prSet>
      <dgm:spPr/>
    </dgm:pt>
    <dgm:pt modelId="{C780D197-26FA-4D30-854C-373C1086A404}" type="pres">
      <dgm:prSet presAssocID="{76F8D0C5-ADAD-49C1-B175-8BA89F7EED71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D7D7B66C-9D9E-433A-ABC1-1CCB644EAF5C}" type="pres">
      <dgm:prSet presAssocID="{76F8D0C5-ADAD-49C1-B175-8BA89F7EED71}" presName="childText" presStyleLbl="revTx" presStyleIdx="2" presStyleCnt="4">
        <dgm:presLayoutVars>
          <dgm:bulletEnabled val="1"/>
        </dgm:presLayoutVars>
      </dgm:prSet>
      <dgm:spPr/>
    </dgm:pt>
    <dgm:pt modelId="{D474FEAD-DA46-46D1-8B8A-1F2E8EB01773}" type="pres">
      <dgm:prSet presAssocID="{4634B350-C90E-4EAC-A64D-0A069F6FFE6C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5C7230E0-26D8-477D-9153-E2A2DB170AE8}" type="pres">
      <dgm:prSet presAssocID="{4634B350-C90E-4EAC-A64D-0A069F6FFE6C}" presName="childText" presStyleLbl="revTx" presStyleIdx="3" presStyleCnt="4">
        <dgm:presLayoutVars>
          <dgm:bulletEnabled val="1"/>
        </dgm:presLayoutVars>
      </dgm:prSet>
      <dgm:spPr/>
    </dgm:pt>
  </dgm:ptLst>
  <dgm:cxnLst>
    <dgm:cxn modelId="{9DDDF120-F400-4496-97E4-215FDCB00659}" srcId="{29D0E25B-F212-4B9B-86E2-E16305C89738}" destId="{76F8D0C5-ADAD-49C1-B175-8BA89F7EED71}" srcOrd="2" destOrd="0" parTransId="{D7C8AF84-352E-42E8-8003-2C6A1DBE5A60}" sibTransId="{0754413F-5025-44CA-A9E5-E422E3ED9BE0}"/>
    <dgm:cxn modelId="{CE2D6624-E62D-4AC1-9142-E67A5F142F33}" type="presOf" srcId="{0086B44B-4873-4CAC-9435-E1E44C2D963F}" destId="{B91B40BB-47C2-4573-A218-03A97014BC33}" srcOrd="0" destOrd="0" presId="urn:microsoft.com/office/officeart/2005/8/layout/vList2"/>
    <dgm:cxn modelId="{DEBA3169-ACED-4445-A7D7-32F460289206}" type="presOf" srcId="{76F8D0C5-ADAD-49C1-B175-8BA89F7EED71}" destId="{C780D197-26FA-4D30-854C-373C1086A404}" srcOrd="0" destOrd="0" presId="urn:microsoft.com/office/officeart/2005/8/layout/vList2"/>
    <dgm:cxn modelId="{A63AF349-C859-4599-883E-FF2FB54FACBA}" srcId="{29D0E25B-F212-4B9B-86E2-E16305C89738}" destId="{36877DB0-399A-46C1-8124-5DE160DDCB6A}" srcOrd="1" destOrd="0" parTransId="{9D5D0D6C-E640-4264-A28C-9EF5A259BC3F}" sibTransId="{CB1229FE-3049-4D6D-974A-25ED16780F55}"/>
    <dgm:cxn modelId="{FDE4A66A-37EE-4F6C-9CBA-0D3E9AC38D28}" type="presOf" srcId="{29D0E25B-F212-4B9B-86E2-E16305C89738}" destId="{4B6ED1F7-FBC4-4FEE-875C-722728B9FC06}" srcOrd="0" destOrd="0" presId="urn:microsoft.com/office/officeart/2005/8/layout/vList2"/>
    <dgm:cxn modelId="{DAA21A70-6242-49C2-8D6A-C15747F91965}" type="presOf" srcId="{D966675E-77CE-4765-AE86-6C922871F40B}" destId="{419CC049-1136-48E5-862B-2B72F93928F8}" srcOrd="0" destOrd="0" presId="urn:microsoft.com/office/officeart/2005/8/layout/vList2"/>
    <dgm:cxn modelId="{8B34A672-02AD-4C19-946A-43DB8CB53164}" type="presOf" srcId="{0DFFCA8E-FE0A-4679-B3BE-C2A082CD2CA1}" destId="{5C7230E0-26D8-477D-9153-E2A2DB170AE8}" srcOrd="0" destOrd="0" presId="urn:microsoft.com/office/officeart/2005/8/layout/vList2"/>
    <dgm:cxn modelId="{2C2F7C7C-7225-48CB-A85E-D19B3A2AC676}" srcId="{18AC7495-B9E3-4D9D-8886-104E3064DE08}" destId="{D966675E-77CE-4765-AE86-6C922871F40B}" srcOrd="0" destOrd="0" parTransId="{D0C54A11-23ED-43FB-B677-D47E187B74D5}" sibTransId="{37C72D7C-3519-4EA5-95FD-09AE4A4E4BFF}"/>
    <dgm:cxn modelId="{C0AD717D-EA4E-4BC3-9A52-E302CBB0DF2C}" type="presOf" srcId="{36877DB0-399A-46C1-8124-5DE160DDCB6A}" destId="{A85FCD86-AA70-4754-8ADB-D1B0B27CD805}" srcOrd="0" destOrd="0" presId="urn:microsoft.com/office/officeart/2005/8/layout/vList2"/>
    <dgm:cxn modelId="{9A0F8988-ADA1-454B-9E49-7581BB34C97A}" srcId="{29D0E25B-F212-4B9B-86E2-E16305C89738}" destId="{18AC7495-B9E3-4D9D-8886-104E3064DE08}" srcOrd="0" destOrd="0" parTransId="{EACD10A5-3720-463E-B733-7EE19D718A09}" sibTransId="{C4A27056-71D4-4501-82B0-768011DC947A}"/>
    <dgm:cxn modelId="{64D0E995-9988-4E30-B314-A92BDE6D837F}" srcId="{76F8D0C5-ADAD-49C1-B175-8BA89F7EED71}" destId="{1F8AC80F-A1D6-4690-B3A5-468AEDEE7DE7}" srcOrd="0" destOrd="0" parTransId="{3E649C80-7FFA-4054-8CC2-FD8F23075EBF}" sibTransId="{ADE08249-1416-4AAE-BFD3-6608825E5BB0}"/>
    <dgm:cxn modelId="{55B6C5C1-7E84-43B8-87C8-56A7957A4267}" type="presOf" srcId="{1F8AC80F-A1D6-4690-B3A5-468AEDEE7DE7}" destId="{D7D7B66C-9D9E-433A-ABC1-1CCB644EAF5C}" srcOrd="0" destOrd="0" presId="urn:microsoft.com/office/officeart/2005/8/layout/vList2"/>
    <dgm:cxn modelId="{E2877ECB-818F-4DBB-B732-CF69A08BE4B1}" srcId="{4634B350-C90E-4EAC-A64D-0A069F6FFE6C}" destId="{0DFFCA8E-FE0A-4679-B3BE-C2A082CD2CA1}" srcOrd="0" destOrd="0" parTransId="{7FBCEA06-7B44-4516-B26C-95CC056E8C76}" sibTransId="{48FD9544-048F-4C22-8C62-B763FCBF60ED}"/>
    <dgm:cxn modelId="{C3BC7BDD-B340-4D5B-BAAD-DDE039DD60C2}" srcId="{36877DB0-399A-46C1-8124-5DE160DDCB6A}" destId="{0086B44B-4873-4CAC-9435-E1E44C2D963F}" srcOrd="0" destOrd="0" parTransId="{2CD5BC8C-BABF-4802-B1F5-400D584590AB}" sibTransId="{3A467A9B-7DB8-4B62-8039-5CA7170C160C}"/>
    <dgm:cxn modelId="{5C8499E1-507C-477E-B3A0-52A58DD99A24}" type="presOf" srcId="{18AC7495-B9E3-4D9D-8886-104E3064DE08}" destId="{E10D579F-E85A-47A0-8BCC-C47061EE1AFE}" srcOrd="0" destOrd="0" presId="urn:microsoft.com/office/officeart/2005/8/layout/vList2"/>
    <dgm:cxn modelId="{7B6337F3-0168-4BE1-8531-A5405F0F4577}" type="presOf" srcId="{4634B350-C90E-4EAC-A64D-0A069F6FFE6C}" destId="{D474FEAD-DA46-46D1-8B8A-1F2E8EB01773}" srcOrd="0" destOrd="0" presId="urn:microsoft.com/office/officeart/2005/8/layout/vList2"/>
    <dgm:cxn modelId="{A07FDBFC-A749-42E5-845B-0A3A2AC1E5D7}" srcId="{29D0E25B-F212-4B9B-86E2-E16305C89738}" destId="{4634B350-C90E-4EAC-A64D-0A069F6FFE6C}" srcOrd="3" destOrd="0" parTransId="{759A8196-D356-4097-BDF1-68BB17F0A03D}" sibTransId="{024BE98F-3396-48BE-B835-D07A33AF2BB2}"/>
    <dgm:cxn modelId="{4C169F7E-32C8-4FB1-BA36-7B1FC56A19B5}" type="presParOf" srcId="{4B6ED1F7-FBC4-4FEE-875C-722728B9FC06}" destId="{E10D579F-E85A-47A0-8BCC-C47061EE1AFE}" srcOrd="0" destOrd="0" presId="urn:microsoft.com/office/officeart/2005/8/layout/vList2"/>
    <dgm:cxn modelId="{17ED6E97-23BC-4F71-9101-F99EC00560BB}" type="presParOf" srcId="{4B6ED1F7-FBC4-4FEE-875C-722728B9FC06}" destId="{419CC049-1136-48E5-862B-2B72F93928F8}" srcOrd="1" destOrd="0" presId="urn:microsoft.com/office/officeart/2005/8/layout/vList2"/>
    <dgm:cxn modelId="{E74AF49A-A02B-417F-A23D-3E5EB4E41AB8}" type="presParOf" srcId="{4B6ED1F7-FBC4-4FEE-875C-722728B9FC06}" destId="{A85FCD86-AA70-4754-8ADB-D1B0B27CD805}" srcOrd="2" destOrd="0" presId="urn:microsoft.com/office/officeart/2005/8/layout/vList2"/>
    <dgm:cxn modelId="{A17F1F98-3DE2-41B8-AA6F-02B769792C65}" type="presParOf" srcId="{4B6ED1F7-FBC4-4FEE-875C-722728B9FC06}" destId="{B91B40BB-47C2-4573-A218-03A97014BC33}" srcOrd="3" destOrd="0" presId="urn:microsoft.com/office/officeart/2005/8/layout/vList2"/>
    <dgm:cxn modelId="{EDE444BF-4B19-47D9-9346-121AC816AF0B}" type="presParOf" srcId="{4B6ED1F7-FBC4-4FEE-875C-722728B9FC06}" destId="{C780D197-26FA-4D30-854C-373C1086A404}" srcOrd="4" destOrd="0" presId="urn:microsoft.com/office/officeart/2005/8/layout/vList2"/>
    <dgm:cxn modelId="{41A12D3C-09FB-456F-81F5-5551529A3B5C}" type="presParOf" srcId="{4B6ED1F7-FBC4-4FEE-875C-722728B9FC06}" destId="{D7D7B66C-9D9E-433A-ABC1-1CCB644EAF5C}" srcOrd="5" destOrd="0" presId="urn:microsoft.com/office/officeart/2005/8/layout/vList2"/>
    <dgm:cxn modelId="{B39C61BA-43CF-4FBA-8709-BD4B2B0C96A9}" type="presParOf" srcId="{4B6ED1F7-FBC4-4FEE-875C-722728B9FC06}" destId="{D474FEAD-DA46-46D1-8B8A-1F2E8EB01773}" srcOrd="6" destOrd="0" presId="urn:microsoft.com/office/officeart/2005/8/layout/vList2"/>
    <dgm:cxn modelId="{4DF65BF2-D48B-4536-91C1-769C6BEE5A58}" type="presParOf" srcId="{4B6ED1F7-FBC4-4FEE-875C-722728B9FC06}" destId="{5C7230E0-26D8-477D-9153-E2A2DB170AE8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9D0E25B-F212-4B9B-86E2-E16305C89738}" type="doc">
      <dgm:prSet loTypeId="urn:microsoft.com/office/officeart/2005/8/layout/vList2" loCatId="list" qsTypeId="urn:microsoft.com/office/officeart/2005/8/quickstyle/simple1" qsCatId="simple" csTypeId="urn:microsoft.com/office/officeart/2005/8/colors/accent3_1" csCatId="accent3" phldr="1"/>
      <dgm:spPr/>
      <dgm:t>
        <a:bodyPr/>
        <a:lstStyle/>
        <a:p>
          <a:pPr latinLnBrk="1"/>
          <a:endParaRPr lang="ko-KR" altLang="en-US"/>
        </a:p>
      </dgm:t>
    </dgm:pt>
    <dgm:pt modelId="{18AC7495-B9E3-4D9D-8886-104E3064DE08}">
      <dgm:prSet phldrT="[텍스트]"/>
      <dgm:spPr/>
      <dgm:t>
        <a:bodyPr/>
        <a:lstStyle/>
        <a:p>
          <a:pPr latinLnBrk="1"/>
          <a:r>
            <a:rPr lang="en-US" altLang="ko-KR" dirty="0"/>
            <a:t>key, x, y</a:t>
          </a:r>
          <a:endParaRPr lang="ko-KR" altLang="en-US" dirty="0"/>
        </a:p>
      </dgm:t>
    </dgm:pt>
    <dgm:pt modelId="{EACD10A5-3720-463E-B733-7EE19D718A09}" type="parTrans" cxnId="{9A0F8988-ADA1-454B-9E49-7581BB34C97A}">
      <dgm:prSet/>
      <dgm:spPr/>
      <dgm:t>
        <a:bodyPr/>
        <a:lstStyle/>
        <a:p>
          <a:pPr latinLnBrk="1"/>
          <a:endParaRPr lang="ko-KR" altLang="en-US"/>
        </a:p>
      </dgm:t>
    </dgm:pt>
    <dgm:pt modelId="{C4A27056-71D4-4501-82B0-768011DC947A}" type="sibTrans" cxnId="{9A0F8988-ADA1-454B-9E49-7581BB34C97A}">
      <dgm:prSet/>
      <dgm:spPr/>
      <dgm:t>
        <a:bodyPr/>
        <a:lstStyle/>
        <a:p>
          <a:pPr latinLnBrk="1"/>
          <a:endParaRPr lang="ko-KR" altLang="en-US"/>
        </a:p>
      </dgm:t>
    </dgm:pt>
    <dgm:pt modelId="{1F8AC80F-A1D6-4690-B3A5-468AEDEE7DE7}">
      <dgm:prSet phldrT="[텍스트]"/>
      <dgm:spPr/>
      <dgm:t>
        <a:bodyPr/>
        <a:lstStyle/>
        <a:p>
          <a:pPr latinLnBrk="1"/>
          <a:r>
            <a:rPr lang="en-US" altLang="ko-KR" dirty="0"/>
            <a:t>scale, zoom</a:t>
          </a:r>
          <a:endParaRPr lang="ko-KR" altLang="en-US" dirty="0"/>
        </a:p>
      </dgm:t>
    </dgm:pt>
    <dgm:pt modelId="{3E649C80-7FFA-4054-8CC2-FD8F23075EBF}" type="parTrans" cxnId="{64D0E995-9988-4E30-B314-A92BDE6D837F}">
      <dgm:prSet/>
      <dgm:spPr/>
      <dgm:t>
        <a:bodyPr/>
        <a:lstStyle/>
        <a:p>
          <a:pPr latinLnBrk="1"/>
          <a:endParaRPr lang="ko-KR" altLang="en-US"/>
        </a:p>
      </dgm:t>
    </dgm:pt>
    <dgm:pt modelId="{ADE08249-1416-4AAE-BFD3-6608825E5BB0}" type="sibTrans" cxnId="{64D0E995-9988-4E30-B314-A92BDE6D837F}">
      <dgm:prSet/>
      <dgm:spPr/>
      <dgm:t>
        <a:bodyPr/>
        <a:lstStyle/>
        <a:p>
          <a:pPr latinLnBrk="1"/>
          <a:endParaRPr lang="ko-KR" altLang="en-US"/>
        </a:p>
      </dgm:t>
    </dgm:pt>
    <dgm:pt modelId="{4634B350-C90E-4EAC-A64D-0A069F6FFE6C}">
      <dgm:prSet phldrT="[텍스트]"/>
      <dgm:spPr/>
      <dgm:t>
        <a:bodyPr/>
        <a:lstStyle/>
        <a:p>
          <a:pPr latinLnBrk="1"/>
          <a:r>
            <a:rPr lang="en-US" altLang="ko-KR" dirty="0" err="1"/>
            <a:t>glutPostRedisplay</a:t>
          </a:r>
          <a:r>
            <a:rPr lang="en-US" altLang="ko-KR" dirty="0"/>
            <a:t>()</a:t>
          </a:r>
          <a:endParaRPr lang="ko-KR" altLang="en-US" dirty="0"/>
        </a:p>
      </dgm:t>
    </dgm:pt>
    <dgm:pt modelId="{759A8196-D356-4097-BDF1-68BB17F0A03D}" type="parTrans" cxnId="{A07FDBFC-A749-42E5-845B-0A3A2AC1E5D7}">
      <dgm:prSet/>
      <dgm:spPr/>
      <dgm:t>
        <a:bodyPr/>
        <a:lstStyle/>
        <a:p>
          <a:pPr latinLnBrk="1"/>
          <a:endParaRPr lang="ko-KR" altLang="en-US"/>
        </a:p>
      </dgm:t>
    </dgm:pt>
    <dgm:pt modelId="{024BE98F-3396-48BE-B835-D07A33AF2BB2}" type="sibTrans" cxnId="{A07FDBFC-A749-42E5-845B-0A3A2AC1E5D7}">
      <dgm:prSet/>
      <dgm:spPr/>
      <dgm:t>
        <a:bodyPr/>
        <a:lstStyle/>
        <a:p>
          <a:pPr latinLnBrk="1"/>
          <a:endParaRPr lang="ko-KR" altLang="en-US"/>
        </a:p>
      </dgm:t>
    </dgm:pt>
    <dgm:pt modelId="{0DFFCA8E-FE0A-4679-B3BE-C2A082CD2CA1}">
      <dgm:prSet phldrT="[텍스트]"/>
      <dgm:spPr/>
      <dgm:t>
        <a:bodyPr/>
        <a:lstStyle/>
        <a:p>
          <a:pPr latinLnBrk="1"/>
          <a:r>
            <a:rPr lang="ko-KR" altLang="en-US" dirty="0"/>
            <a:t>현재 변경된 내용을 디스플레이에 반영하도록 호출</a:t>
          </a:r>
        </a:p>
      </dgm:t>
    </dgm:pt>
    <dgm:pt modelId="{7FBCEA06-7B44-4516-B26C-95CC056E8C76}" type="parTrans" cxnId="{E2877ECB-818F-4DBB-B732-CF69A08BE4B1}">
      <dgm:prSet/>
      <dgm:spPr/>
      <dgm:t>
        <a:bodyPr/>
        <a:lstStyle/>
        <a:p>
          <a:pPr latinLnBrk="1"/>
          <a:endParaRPr lang="ko-KR" altLang="en-US"/>
        </a:p>
      </dgm:t>
    </dgm:pt>
    <dgm:pt modelId="{48FD9544-048F-4C22-8C62-B763FCBF60ED}" type="sibTrans" cxnId="{E2877ECB-818F-4DBB-B732-CF69A08BE4B1}">
      <dgm:prSet/>
      <dgm:spPr/>
      <dgm:t>
        <a:bodyPr/>
        <a:lstStyle/>
        <a:p>
          <a:pPr latinLnBrk="1"/>
          <a:endParaRPr lang="ko-KR" altLang="en-US"/>
        </a:p>
      </dgm:t>
    </dgm:pt>
    <dgm:pt modelId="{D966675E-77CE-4765-AE86-6C922871F40B}">
      <dgm:prSet phldrT="[텍스트]"/>
      <dgm:spPr/>
      <dgm:t>
        <a:bodyPr/>
        <a:lstStyle/>
        <a:p>
          <a:pPr latinLnBrk="1"/>
          <a:r>
            <a:rPr lang="ko-KR" altLang="en-US" dirty="0"/>
            <a:t>함수 호출 시 넘겨받는 인자</a:t>
          </a:r>
          <a:r>
            <a:rPr lang="en-US" altLang="ko-KR" dirty="0"/>
            <a:t>. </a:t>
          </a:r>
          <a:endParaRPr lang="ko-KR" altLang="en-US" dirty="0"/>
        </a:p>
      </dgm:t>
    </dgm:pt>
    <dgm:pt modelId="{37C72D7C-3519-4EA5-95FD-09AE4A4E4BFF}" type="sibTrans" cxnId="{2C2F7C7C-7225-48CB-A85E-D19B3A2AC676}">
      <dgm:prSet/>
      <dgm:spPr/>
      <dgm:t>
        <a:bodyPr/>
        <a:lstStyle/>
        <a:p>
          <a:pPr latinLnBrk="1"/>
          <a:endParaRPr lang="ko-KR" altLang="en-US"/>
        </a:p>
      </dgm:t>
    </dgm:pt>
    <dgm:pt modelId="{D0C54A11-23ED-43FB-B677-D47E187B74D5}" type="parTrans" cxnId="{2C2F7C7C-7225-48CB-A85E-D19B3A2AC676}">
      <dgm:prSet/>
      <dgm:spPr/>
      <dgm:t>
        <a:bodyPr/>
        <a:lstStyle/>
        <a:p>
          <a:pPr latinLnBrk="1"/>
          <a:endParaRPr lang="ko-KR" altLang="en-US"/>
        </a:p>
      </dgm:t>
    </dgm:pt>
    <dgm:pt modelId="{1BC6E818-4F1A-42DE-B71D-DAA7B3BF09D3}">
      <dgm:prSet phldrT="[텍스트]"/>
      <dgm:spPr/>
      <dgm:t>
        <a:bodyPr/>
        <a:lstStyle/>
        <a:p>
          <a:pPr latinLnBrk="1"/>
          <a:r>
            <a:rPr lang="en-US" altLang="ko-KR" dirty="0"/>
            <a:t>key: </a:t>
          </a:r>
          <a:r>
            <a:rPr lang="ko-KR" altLang="en-US" dirty="0"/>
            <a:t>눌린 키</a:t>
          </a:r>
        </a:p>
      </dgm:t>
    </dgm:pt>
    <dgm:pt modelId="{996F5D19-4EF7-424F-9816-5FCC6B63EAA0}" type="sibTrans" cxnId="{095D2FB3-C2BD-4773-91B5-FAF79A7285DB}">
      <dgm:prSet/>
      <dgm:spPr/>
    </dgm:pt>
    <dgm:pt modelId="{3C0DDCA0-B60F-453E-9735-76BF0A9966F5}" type="parTrans" cxnId="{095D2FB3-C2BD-4773-91B5-FAF79A7285DB}">
      <dgm:prSet/>
      <dgm:spPr/>
    </dgm:pt>
    <dgm:pt modelId="{05B5E3D7-A4DA-4E49-B688-3C8CF5E0E531}">
      <dgm:prSet phldrT="[텍스트]"/>
      <dgm:spPr/>
      <dgm:t>
        <a:bodyPr/>
        <a:lstStyle/>
        <a:p>
          <a:pPr latinLnBrk="1"/>
          <a:r>
            <a:rPr lang="en-US" altLang="ko-KR" dirty="0"/>
            <a:t>x: </a:t>
          </a:r>
          <a:r>
            <a:rPr lang="ko-KR" altLang="en-US" dirty="0"/>
            <a:t>현재 마우스의 </a:t>
          </a:r>
          <a:r>
            <a:rPr lang="en-US" altLang="ko-KR" dirty="0"/>
            <a:t>x</a:t>
          </a:r>
          <a:r>
            <a:rPr lang="ko-KR" altLang="en-US" dirty="0"/>
            <a:t>좌표 </a:t>
          </a:r>
          <a:r>
            <a:rPr lang="en-US" altLang="ko-KR" dirty="0"/>
            <a:t>(</a:t>
          </a:r>
          <a:r>
            <a:rPr lang="ko-KR" altLang="en-US" dirty="0"/>
            <a:t>사용 </a:t>
          </a:r>
          <a:r>
            <a:rPr lang="en-US" altLang="ko-KR" dirty="0"/>
            <a:t>X)</a:t>
          </a:r>
          <a:endParaRPr lang="ko-KR" altLang="en-US" dirty="0"/>
        </a:p>
      </dgm:t>
    </dgm:pt>
    <dgm:pt modelId="{F178E307-9676-4D22-8E98-510596D94853}" type="sibTrans" cxnId="{B5B7F97B-1278-4EAA-8551-F16EB8A73E5F}">
      <dgm:prSet/>
      <dgm:spPr/>
    </dgm:pt>
    <dgm:pt modelId="{9B580B77-AB88-411E-8624-F638909BD0CA}" type="parTrans" cxnId="{B5B7F97B-1278-4EAA-8551-F16EB8A73E5F}">
      <dgm:prSet/>
      <dgm:spPr/>
    </dgm:pt>
    <dgm:pt modelId="{029ADC4F-CDF6-4767-A225-A009B06D04D0}">
      <dgm:prSet phldrT="[텍스트]"/>
      <dgm:spPr/>
      <dgm:t>
        <a:bodyPr/>
        <a:lstStyle/>
        <a:p>
          <a:pPr latinLnBrk="1"/>
          <a:r>
            <a:rPr lang="en-US" altLang="ko-KR" dirty="0"/>
            <a:t>y: </a:t>
          </a:r>
          <a:r>
            <a:rPr lang="ko-KR" altLang="en-US" dirty="0"/>
            <a:t>현재 마우스의 </a:t>
          </a:r>
          <a:r>
            <a:rPr lang="en-US" altLang="ko-KR" dirty="0"/>
            <a:t>y</a:t>
          </a:r>
          <a:r>
            <a:rPr lang="ko-KR" altLang="en-US" dirty="0"/>
            <a:t>좌표 </a:t>
          </a:r>
          <a:r>
            <a:rPr lang="en-US" altLang="ko-KR" dirty="0"/>
            <a:t>(</a:t>
          </a:r>
          <a:r>
            <a:rPr lang="ko-KR" altLang="en-US" dirty="0"/>
            <a:t>사용 </a:t>
          </a:r>
          <a:r>
            <a:rPr lang="en-US" altLang="ko-KR" dirty="0"/>
            <a:t>X)</a:t>
          </a:r>
          <a:endParaRPr lang="ko-KR" altLang="en-US" dirty="0"/>
        </a:p>
      </dgm:t>
    </dgm:pt>
    <dgm:pt modelId="{72613016-47DD-443E-A6A9-BD451AC3B5F4}" type="sibTrans" cxnId="{7E069D95-39CD-4ADA-9132-E01CB05C5A99}">
      <dgm:prSet/>
      <dgm:spPr/>
    </dgm:pt>
    <dgm:pt modelId="{BAB0B84F-0FED-441B-9FC8-EB104F8C924B}" type="parTrans" cxnId="{7E069D95-39CD-4ADA-9132-E01CB05C5A99}">
      <dgm:prSet/>
      <dgm:spPr/>
    </dgm:pt>
    <dgm:pt modelId="{CFA584AB-C71D-42C4-B6C3-F89BB917C151}">
      <dgm:prSet phldrT="[텍스트]"/>
      <dgm:spPr/>
      <dgm:t>
        <a:bodyPr/>
        <a:lstStyle/>
        <a:p>
          <a:pPr latinLnBrk="1"/>
          <a:r>
            <a:rPr lang="ko-KR" altLang="en-US" dirty="0"/>
            <a:t>배율 변경에 활용되는 전역 변수</a:t>
          </a:r>
        </a:p>
      </dgm:t>
    </dgm:pt>
    <dgm:pt modelId="{FB34254D-AE58-45EF-AB87-B565C4645BBB}" type="parTrans" cxnId="{721D959D-9B6D-441F-A48E-55CD32ED2C01}">
      <dgm:prSet/>
      <dgm:spPr/>
    </dgm:pt>
    <dgm:pt modelId="{2F337B40-1313-45D2-B6E5-0DAC0D097414}" type="sibTrans" cxnId="{721D959D-9B6D-441F-A48E-55CD32ED2C01}">
      <dgm:prSet/>
      <dgm:spPr/>
    </dgm:pt>
    <dgm:pt modelId="{4B6ED1F7-FBC4-4FEE-875C-722728B9FC06}" type="pres">
      <dgm:prSet presAssocID="{29D0E25B-F212-4B9B-86E2-E16305C89738}" presName="linear" presStyleCnt="0">
        <dgm:presLayoutVars>
          <dgm:animLvl val="lvl"/>
          <dgm:resizeHandles val="exact"/>
        </dgm:presLayoutVars>
      </dgm:prSet>
      <dgm:spPr/>
    </dgm:pt>
    <dgm:pt modelId="{E10D579F-E85A-47A0-8BCC-C47061EE1AFE}" type="pres">
      <dgm:prSet presAssocID="{18AC7495-B9E3-4D9D-8886-104E3064DE08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419CC049-1136-48E5-862B-2B72F93928F8}" type="pres">
      <dgm:prSet presAssocID="{18AC7495-B9E3-4D9D-8886-104E3064DE08}" presName="childText" presStyleLbl="revTx" presStyleIdx="0" presStyleCnt="3">
        <dgm:presLayoutVars>
          <dgm:bulletEnabled val="1"/>
        </dgm:presLayoutVars>
      </dgm:prSet>
      <dgm:spPr/>
    </dgm:pt>
    <dgm:pt modelId="{3578ACD9-D1BF-4A24-87B0-63D0B3C57ACD}" type="pres">
      <dgm:prSet presAssocID="{1F8AC80F-A1D6-4690-B3A5-468AEDEE7DE7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02D3BC31-1C98-4C23-881E-0B2593CA2D27}" type="pres">
      <dgm:prSet presAssocID="{1F8AC80F-A1D6-4690-B3A5-468AEDEE7DE7}" presName="childText" presStyleLbl="revTx" presStyleIdx="1" presStyleCnt="3">
        <dgm:presLayoutVars>
          <dgm:bulletEnabled val="1"/>
        </dgm:presLayoutVars>
      </dgm:prSet>
      <dgm:spPr/>
    </dgm:pt>
    <dgm:pt modelId="{D474FEAD-DA46-46D1-8B8A-1F2E8EB01773}" type="pres">
      <dgm:prSet presAssocID="{4634B350-C90E-4EAC-A64D-0A069F6FFE6C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5C7230E0-26D8-477D-9153-E2A2DB170AE8}" type="pres">
      <dgm:prSet presAssocID="{4634B350-C90E-4EAC-A64D-0A069F6FFE6C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9247455C-C7FA-4A5B-9F12-38A25190E6E6}" type="presOf" srcId="{1BC6E818-4F1A-42DE-B71D-DAA7B3BF09D3}" destId="{419CC049-1136-48E5-862B-2B72F93928F8}" srcOrd="0" destOrd="1" presId="urn:microsoft.com/office/officeart/2005/8/layout/vList2"/>
    <dgm:cxn modelId="{997B6E42-AF57-4261-A6B5-E77E297659DD}" type="presOf" srcId="{029ADC4F-CDF6-4767-A225-A009B06D04D0}" destId="{419CC049-1136-48E5-862B-2B72F93928F8}" srcOrd="0" destOrd="3" presId="urn:microsoft.com/office/officeart/2005/8/layout/vList2"/>
    <dgm:cxn modelId="{FDE4A66A-37EE-4F6C-9CBA-0D3E9AC38D28}" type="presOf" srcId="{29D0E25B-F212-4B9B-86E2-E16305C89738}" destId="{4B6ED1F7-FBC4-4FEE-875C-722728B9FC06}" srcOrd="0" destOrd="0" presId="urn:microsoft.com/office/officeart/2005/8/layout/vList2"/>
    <dgm:cxn modelId="{DAA21A70-6242-49C2-8D6A-C15747F91965}" type="presOf" srcId="{D966675E-77CE-4765-AE86-6C922871F40B}" destId="{419CC049-1136-48E5-862B-2B72F93928F8}" srcOrd="0" destOrd="0" presId="urn:microsoft.com/office/officeart/2005/8/layout/vList2"/>
    <dgm:cxn modelId="{8B34A672-02AD-4C19-946A-43DB8CB53164}" type="presOf" srcId="{0DFFCA8E-FE0A-4679-B3BE-C2A082CD2CA1}" destId="{5C7230E0-26D8-477D-9153-E2A2DB170AE8}" srcOrd="0" destOrd="0" presId="urn:microsoft.com/office/officeart/2005/8/layout/vList2"/>
    <dgm:cxn modelId="{B5B7F97B-1278-4EAA-8551-F16EB8A73E5F}" srcId="{18AC7495-B9E3-4D9D-8886-104E3064DE08}" destId="{05B5E3D7-A4DA-4E49-B688-3C8CF5E0E531}" srcOrd="2" destOrd="0" parTransId="{9B580B77-AB88-411E-8624-F638909BD0CA}" sibTransId="{F178E307-9676-4D22-8E98-510596D94853}"/>
    <dgm:cxn modelId="{2C2F7C7C-7225-48CB-A85E-D19B3A2AC676}" srcId="{18AC7495-B9E3-4D9D-8886-104E3064DE08}" destId="{D966675E-77CE-4765-AE86-6C922871F40B}" srcOrd="0" destOrd="0" parTransId="{D0C54A11-23ED-43FB-B677-D47E187B74D5}" sibTransId="{37C72D7C-3519-4EA5-95FD-09AE4A4E4BFF}"/>
    <dgm:cxn modelId="{9A0F8988-ADA1-454B-9E49-7581BB34C97A}" srcId="{29D0E25B-F212-4B9B-86E2-E16305C89738}" destId="{18AC7495-B9E3-4D9D-8886-104E3064DE08}" srcOrd="0" destOrd="0" parTransId="{EACD10A5-3720-463E-B733-7EE19D718A09}" sibTransId="{C4A27056-71D4-4501-82B0-768011DC947A}"/>
    <dgm:cxn modelId="{7E069D95-39CD-4ADA-9132-E01CB05C5A99}" srcId="{18AC7495-B9E3-4D9D-8886-104E3064DE08}" destId="{029ADC4F-CDF6-4767-A225-A009B06D04D0}" srcOrd="3" destOrd="0" parTransId="{BAB0B84F-0FED-441B-9FC8-EB104F8C924B}" sibTransId="{72613016-47DD-443E-A6A9-BD451AC3B5F4}"/>
    <dgm:cxn modelId="{64D0E995-9988-4E30-B314-A92BDE6D837F}" srcId="{29D0E25B-F212-4B9B-86E2-E16305C89738}" destId="{1F8AC80F-A1D6-4690-B3A5-468AEDEE7DE7}" srcOrd="1" destOrd="0" parTransId="{3E649C80-7FFA-4054-8CC2-FD8F23075EBF}" sibTransId="{ADE08249-1416-4AAE-BFD3-6608825E5BB0}"/>
    <dgm:cxn modelId="{FBC9FE97-3D74-45D9-BB3E-4639E07A8F61}" type="presOf" srcId="{05B5E3D7-A4DA-4E49-B688-3C8CF5E0E531}" destId="{419CC049-1136-48E5-862B-2B72F93928F8}" srcOrd="0" destOrd="2" presId="urn:microsoft.com/office/officeart/2005/8/layout/vList2"/>
    <dgm:cxn modelId="{721D959D-9B6D-441F-A48E-55CD32ED2C01}" srcId="{1F8AC80F-A1D6-4690-B3A5-468AEDEE7DE7}" destId="{CFA584AB-C71D-42C4-B6C3-F89BB917C151}" srcOrd="0" destOrd="0" parTransId="{FB34254D-AE58-45EF-AB87-B565C4645BBB}" sibTransId="{2F337B40-1313-45D2-B6E5-0DAC0D097414}"/>
    <dgm:cxn modelId="{54F569AB-9B68-4963-8614-11C4722D5EF9}" type="presOf" srcId="{1F8AC80F-A1D6-4690-B3A5-468AEDEE7DE7}" destId="{3578ACD9-D1BF-4A24-87B0-63D0B3C57ACD}" srcOrd="0" destOrd="0" presId="urn:microsoft.com/office/officeart/2005/8/layout/vList2"/>
    <dgm:cxn modelId="{095D2FB3-C2BD-4773-91B5-FAF79A7285DB}" srcId="{18AC7495-B9E3-4D9D-8886-104E3064DE08}" destId="{1BC6E818-4F1A-42DE-B71D-DAA7B3BF09D3}" srcOrd="1" destOrd="0" parTransId="{3C0DDCA0-B60F-453E-9735-76BF0A9966F5}" sibTransId="{996F5D19-4EF7-424F-9816-5FCC6B63EAA0}"/>
    <dgm:cxn modelId="{E2877ECB-818F-4DBB-B732-CF69A08BE4B1}" srcId="{4634B350-C90E-4EAC-A64D-0A069F6FFE6C}" destId="{0DFFCA8E-FE0A-4679-B3BE-C2A082CD2CA1}" srcOrd="0" destOrd="0" parTransId="{7FBCEA06-7B44-4516-B26C-95CC056E8C76}" sibTransId="{48FD9544-048F-4C22-8C62-B763FCBF60ED}"/>
    <dgm:cxn modelId="{5C8499E1-507C-477E-B3A0-52A58DD99A24}" type="presOf" srcId="{18AC7495-B9E3-4D9D-8886-104E3064DE08}" destId="{E10D579F-E85A-47A0-8BCC-C47061EE1AFE}" srcOrd="0" destOrd="0" presId="urn:microsoft.com/office/officeart/2005/8/layout/vList2"/>
    <dgm:cxn modelId="{4585EBF1-450F-4958-81D3-2772D30942DC}" type="presOf" srcId="{CFA584AB-C71D-42C4-B6C3-F89BB917C151}" destId="{02D3BC31-1C98-4C23-881E-0B2593CA2D27}" srcOrd="0" destOrd="0" presId="urn:microsoft.com/office/officeart/2005/8/layout/vList2"/>
    <dgm:cxn modelId="{7B6337F3-0168-4BE1-8531-A5405F0F4577}" type="presOf" srcId="{4634B350-C90E-4EAC-A64D-0A069F6FFE6C}" destId="{D474FEAD-DA46-46D1-8B8A-1F2E8EB01773}" srcOrd="0" destOrd="0" presId="urn:microsoft.com/office/officeart/2005/8/layout/vList2"/>
    <dgm:cxn modelId="{A07FDBFC-A749-42E5-845B-0A3A2AC1E5D7}" srcId="{29D0E25B-F212-4B9B-86E2-E16305C89738}" destId="{4634B350-C90E-4EAC-A64D-0A069F6FFE6C}" srcOrd="2" destOrd="0" parTransId="{759A8196-D356-4097-BDF1-68BB17F0A03D}" sibTransId="{024BE98F-3396-48BE-B835-D07A33AF2BB2}"/>
    <dgm:cxn modelId="{4C169F7E-32C8-4FB1-BA36-7B1FC56A19B5}" type="presParOf" srcId="{4B6ED1F7-FBC4-4FEE-875C-722728B9FC06}" destId="{E10D579F-E85A-47A0-8BCC-C47061EE1AFE}" srcOrd="0" destOrd="0" presId="urn:microsoft.com/office/officeart/2005/8/layout/vList2"/>
    <dgm:cxn modelId="{17ED6E97-23BC-4F71-9101-F99EC00560BB}" type="presParOf" srcId="{4B6ED1F7-FBC4-4FEE-875C-722728B9FC06}" destId="{419CC049-1136-48E5-862B-2B72F93928F8}" srcOrd="1" destOrd="0" presId="urn:microsoft.com/office/officeart/2005/8/layout/vList2"/>
    <dgm:cxn modelId="{338B172A-2972-41B1-A344-5D4FA8BAA9D0}" type="presParOf" srcId="{4B6ED1F7-FBC4-4FEE-875C-722728B9FC06}" destId="{3578ACD9-D1BF-4A24-87B0-63D0B3C57ACD}" srcOrd="2" destOrd="0" presId="urn:microsoft.com/office/officeart/2005/8/layout/vList2"/>
    <dgm:cxn modelId="{E1F4F053-EB55-4376-8AFE-811EFD821BD6}" type="presParOf" srcId="{4B6ED1F7-FBC4-4FEE-875C-722728B9FC06}" destId="{02D3BC31-1C98-4C23-881E-0B2593CA2D27}" srcOrd="3" destOrd="0" presId="urn:microsoft.com/office/officeart/2005/8/layout/vList2"/>
    <dgm:cxn modelId="{B39C61BA-43CF-4FBA-8709-BD4B2B0C96A9}" type="presParOf" srcId="{4B6ED1F7-FBC4-4FEE-875C-722728B9FC06}" destId="{D474FEAD-DA46-46D1-8B8A-1F2E8EB01773}" srcOrd="4" destOrd="0" presId="urn:microsoft.com/office/officeart/2005/8/layout/vList2"/>
    <dgm:cxn modelId="{4DF65BF2-D48B-4536-91C1-769C6BEE5A58}" type="presParOf" srcId="{4B6ED1F7-FBC4-4FEE-875C-722728B9FC06}" destId="{5C7230E0-26D8-477D-9153-E2A2DB170AE8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9D0E25B-F212-4B9B-86E2-E16305C89738}" type="doc">
      <dgm:prSet loTypeId="urn:microsoft.com/office/officeart/2005/8/layout/vList2" loCatId="list" qsTypeId="urn:microsoft.com/office/officeart/2005/8/quickstyle/simple1" qsCatId="simple" csTypeId="urn:microsoft.com/office/officeart/2005/8/colors/accent3_1" csCatId="accent3" phldr="1"/>
      <dgm:spPr/>
      <dgm:t>
        <a:bodyPr/>
        <a:lstStyle/>
        <a:p>
          <a:pPr latinLnBrk="1"/>
          <a:endParaRPr lang="ko-KR" altLang="en-US"/>
        </a:p>
      </dgm:t>
    </dgm:pt>
    <dgm:pt modelId="{18AC7495-B9E3-4D9D-8886-104E3064DE08}">
      <dgm:prSet phldrT="[텍스트]"/>
      <dgm:spPr/>
      <dgm:t>
        <a:bodyPr/>
        <a:lstStyle/>
        <a:p>
          <a:pPr latinLnBrk="1"/>
          <a:r>
            <a:rPr lang="en-US" altLang="ko-KR" dirty="0"/>
            <a:t>button, state, x, y</a:t>
          </a:r>
          <a:endParaRPr lang="ko-KR" altLang="en-US" dirty="0"/>
        </a:p>
      </dgm:t>
    </dgm:pt>
    <dgm:pt modelId="{EACD10A5-3720-463E-B733-7EE19D718A09}" type="parTrans" cxnId="{9A0F8988-ADA1-454B-9E49-7581BB34C97A}">
      <dgm:prSet/>
      <dgm:spPr/>
      <dgm:t>
        <a:bodyPr/>
        <a:lstStyle/>
        <a:p>
          <a:pPr latinLnBrk="1"/>
          <a:endParaRPr lang="ko-KR" altLang="en-US"/>
        </a:p>
      </dgm:t>
    </dgm:pt>
    <dgm:pt modelId="{C4A27056-71D4-4501-82B0-768011DC947A}" type="sibTrans" cxnId="{9A0F8988-ADA1-454B-9E49-7581BB34C97A}">
      <dgm:prSet/>
      <dgm:spPr/>
      <dgm:t>
        <a:bodyPr/>
        <a:lstStyle/>
        <a:p>
          <a:pPr latinLnBrk="1"/>
          <a:endParaRPr lang="ko-KR" altLang="en-US"/>
        </a:p>
      </dgm:t>
    </dgm:pt>
    <dgm:pt modelId="{1F8AC80F-A1D6-4690-B3A5-468AEDEE7DE7}">
      <dgm:prSet phldrT="[텍스트]"/>
      <dgm:spPr/>
      <dgm:t>
        <a:bodyPr/>
        <a:lstStyle/>
        <a:p>
          <a:pPr latinLnBrk="1"/>
          <a:r>
            <a:rPr lang="en-US" altLang="ko-KR" dirty="0" err="1"/>
            <a:t>mouse_state</a:t>
          </a:r>
          <a:r>
            <a:rPr lang="en-US" altLang="ko-KR" dirty="0"/>
            <a:t>, </a:t>
          </a:r>
          <a:r>
            <a:rPr lang="en-US" altLang="ko-KR" dirty="0" err="1"/>
            <a:t>mouse_button</a:t>
          </a:r>
          <a:r>
            <a:rPr lang="en-US" altLang="ko-KR" dirty="0"/>
            <a:t>, </a:t>
          </a:r>
          <a:r>
            <a:rPr lang="en-US" altLang="ko-KR" dirty="0" err="1"/>
            <a:t>mouse_X</a:t>
          </a:r>
          <a:r>
            <a:rPr lang="en-US" altLang="ko-KR" dirty="0"/>
            <a:t>, </a:t>
          </a:r>
          <a:r>
            <a:rPr lang="en-US" altLang="ko-KR" dirty="0" err="1"/>
            <a:t>mouseY</a:t>
          </a:r>
          <a:endParaRPr lang="ko-KR" altLang="en-US" dirty="0"/>
        </a:p>
      </dgm:t>
    </dgm:pt>
    <dgm:pt modelId="{3E649C80-7FFA-4054-8CC2-FD8F23075EBF}" type="parTrans" cxnId="{64D0E995-9988-4E30-B314-A92BDE6D837F}">
      <dgm:prSet/>
      <dgm:spPr/>
      <dgm:t>
        <a:bodyPr/>
        <a:lstStyle/>
        <a:p>
          <a:pPr latinLnBrk="1"/>
          <a:endParaRPr lang="ko-KR" altLang="en-US"/>
        </a:p>
      </dgm:t>
    </dgm:pt>
    <dgm:pt modelId="{ADE08249-1416-4AAE-BFD3-6608825E5BB0}" type="sibTrans" cxnId="{64D0E995-9988-4E30-B314-A92BDE6D837F}">
      <dgm:prSet/>
      <dgm:spPr/>
      <dgm:t>
        <a:bodyPr/>
        <a:lstStyle/>
        <a:p>
          <a:pPr latinLnBrk="1"/>
          <a:endParaRPr lang="ko-KR" altLang="en-US"/>
        </a:p>
      </dgm:t>
    </dgm:pt>
    <dgm:pt modelId="{4634B350-C90E-4EAC-A64D-0A069F6FFE6C}">
      <dgm:prSet phldrT="[텍스트]"/>
      <dgm:spPr/>
      <dgm:t>
        <a:bodyPr/>
        <a:lstStyle/>
        <a:p>
          <a:pPr latinLnBrk="1"/>
          <a:r>
            <a:rPr lang="en-US" altLang="ko-KR" dirty="0" err="1"/>
            <a:t>glutPostRedisplay</a:t>
          </a:r>
          <a:r>
            <a:rPr lang="en-US" altLang="ko-KR" dirty="0"/>
            <a:t>()</a:t>
          </a:r>
          <a:endParaRPr lang="ko-KR" altLang="en-US" dirty="0"/>
        </a:p>
      </dgm:t>
    </dgm:pt>
    <dgm:pt modelId="{759A8196-D356-4097-BDF1-68BB17F0A03D}" type="parTrans" cxnId="{A07FDBFC-A749-42E5-845B-0A3A2AC1E5D7}">
      <dgm:prSet/>
      <dgm:spPr/>
      <dgm:t>
        <a:bodyPr/>
        <a:lstStyle/>
        <a:p>
          <a:pPr latinLnBrk="1"/>
          <a:endParaRPr lang="ko-KR" altLang="en-US"/>
        </a:p>
      </dgm:t>
    </dgm:pt>
    <dgm:pt modelId="{024BE98F-3396-48BE-B835-D07A33AF2BB2}" type="sibTrans" cxnId="{A07FDBFC-A749-42E5-845B-0A3A2AC1E5D7}">
      <dgm:prSet/>
      <dgm:spPr/>
      <dgm:t>
        <a:bodyPr/>
        <a:lstStyle/>
        <a:p>
          <a:pPr latinLnBrk="1"/>
          <a:endParaRPr lang="ko-KR" altLang="en-US"/>
        </a:p>
      </dgm:t>
    </dgm:pt>
    <dgm:pt modelId="{0DFFCA8E-FE0A-4679-B3BE-C2A082CD2CA1}">
      <dgm:prSet phldrT="[텍스트]"/>
      <dgm:spPr/>
      <dgm:t>
        <a:bodyPr/>
        <a:lstStyle/>
        <a:p>
          <a:pPr latinLnBrk="1"/>
          <a:r>
            <a:rPr lang="ko-KR" altLang="en-US" dirty="0"/>
            <a:t>현재 변경된 내용을 디스플레이에 반영하도록 호출</a:t>
          </a:r>
        </a:p>
      </dgm:t>
    </dgm:pt>
    <dgm:pt modelId="{7FBCEA06-7B44-4516-B26C-95CC056E8C76}" type="parTrans" cxnId="{E2877ECB-818F-4DBB-B732-CF69A08BE4B1}">
      <dgm:prSet/>
      <dgm:spPr/>
      <dgm:t>
        <a:bodyPr/>
        <a:lstStyle/>
        <a:p>
          <a:pPr latinLnBrk="1"/>
          <a:endParaRPr lang="ko-KR" altLang="en-US"/>
        </a:p>
      </dgm:t>
    </dgm:pt>
    <dgm:pt modelId="{48FD9544-048F-4C22-8C62-B763FCBF60ED}" type="sibTrans" cxnId="{E2877ECB-818F-4DBB-B732-CF69A08BE4B1}">
      <dgm:prSet/>
      <dgm:spPr/>
      <dgm:t>
        <a:bodyPr/>
        <a:lstStyle/>
        <a:p>
          <a:pPr latinLnBrk="1"/>
          <a:endParaRPr lang="ko-KR" altLang="en-US"/>
        </a:p>
      </dgm:t>
    </dgm:pt>
    <dgm:pt modelId="{D966675E-77CE-4765-AE86-6C922871F40B}">
      <dgm:prSet phldrT="[텍스트]"/>
      <dgm:spPr/>
      <dgm:t>
        <a:bodyPr/>
        <a:lstStyle/>
        <a:p>
          <a:pPr latinLnBrk="1"/>
          <a:r>
            <a:rPr lang="ko-KR" altLang="en-US" dirty="0"/>
            <a:t>함수 호출 시 넘겨받는 인자</a:t>
          </a:r>
          <a:r>
            <a:rPr lang="en-US" altLang="ko-KR" dirty="0"/>
            <a:t>. </a:t>
          </a:r>
          <a:endParaRPr lang="ko-KR" altLang="en-US" dirty="0"/>
        </a:p>
      </dgm:t>
    </dgm:pt>
    <dgm:pt modelId="{37C72D7C-3519-4EA5-95FD-09AE4A4E4BFF}" type="sibTrans" cxnId="{2C2F7C7C-7225-48CB-A85E-D19B3A2AC676}">
      <dgm:prSet/>
      <dgm:spPr/>
      <dgm:t>
        <a:bodyPr/>
        <a:lstStyle/>
        <a:p>
          <a:pPr latinLnBrk="1"/>
          <a:endParaRPr lang="ko-KR" altLang="en-US"/>
        </a:p>
      </dgm:t>
    </dgm:pt>
    <dgm:pt modelId="{D0C54A11-23ED-43FB-B677-D47E187B74D5}" type="parTrans" cxnId="{2C2F7C7C-7225-48CB-A85E-D19B3A2AC676}">
      <dgm:prSet/>
      <dgm:spPr/>
      <dgm:t>
        <a:bodyPr/>
        <a:lstStyle/>
        <a:p>
          <a:pPr latinLnBrk="1"/>
          <a:endParaRPr lang="ko-KR" altLang="en-US"/>
        </a:p>
      </dgm:t>
    </dgm:pt>
    <dgm:pt modelId="{1BC6E818-4F1A-42DE-B71D-DAA7B3BF09D3}">
      <dgm:prSet phldrT="[텍스트]"/>
      <dgm:spPr/>
      <dgm:t>
        <a:bodyPr/>
        <a:lstStyle/>
        <a:p>
          <a:pPr latinLnBrk="1"/>
          <a:r>
            <a:rPr lang="en-US" altLang="ko-KR" dirty="0"/>
            <a:t>button : </a:t>
          </a:r>
          <a:r>
            <a:rPr lang="ko-KR" altLang="en-US" dirty="0"/>
            <a:t>눌린 마우스 버튼의 종류</a:t>
          </a:r>
        </a:p>
      </dgm:t>
    </dgm:pt>
    <dgm:pt modelId="{996F5D19-4EF7-424F-9816-5FCC6B63EAA0}" type="sibTrans" cxnId="{095D2FB3-C2BD-4773-91B5-FAF79A7285DB}">
      <dgm:prSet/>
      <dgm:spPr/>
      <dgm:t>
        <a:bodyPr/>
        <a:lstStyle/>
        <a:p>
          <a:pPr latinLnBrk="1"/>
          <a:endParaRPr lang="ko-KR" altLang="en-US"/>
        </a:p>
      </dgm:t>
    </dgm:pt>
    <dgm:pt modelId="{3C0DDCA0-B60F-453E-9735-76BF0A9966F5}" type="parTrans" cxnId="{095D2FB3-C2BD-4773-91B5-FAF79A7285DB}">
      <dgm:prSet/>
      <dgm:spPr/>
      <dgm:t>
        <a:bodyPr/>
        <a:lstStyle/>
        <a:p>
          <a:pPr latinLnBrk="1"/>
          <a:endParaRPr lang="ko-KR" altLang="en-US"/>
        </a:p>
      </dgm:t>
    </dgm:pt>
    <dgm:pt modelId="{05B5E3D7-A4DA-4E49-B688-3C8CF5E0E531}">
      <dgm:prSet phldrT="[텍스트]"/>
      <dgm:spPr/>
      <dgm:t>
        <a:bodyPr/>
        <a:lstStyle/>
        <a:p>
          <a:pPr latinLnBrk="1"/>
          <a:r>
            <a:rPr lang="en-US" altLang="ko-KR" dirty="0"/>
            <a:t>x: </a:t>
          </a:r>
          <a:r>
            <a:rPr lang="ko-KR" altLang="en-US" dirty="0"/>
            <a:t>마우스가 클릭된 </a:t>
          </a:r>
          <a:r>
            <a:rPr lang="en-US" altLang="ko-KR" dirty="0"/>
            <a:t>x</a:t>
          </a:r>
          <a:r>
            <a:rPr lang="ko-KR" altLang="en-US" dirty="0"/>
            <a:t>좌표</a:t>
          </a:r>
        </a:p>
      </dgm:t>
    </dgm:pt>
    <dgm:pt modelId="{F178E307-9676-4D22-8E98-510596D94853}" type="sibTrans" cxnId="{B5B7F97B-1278-4EAA-8551-F16EB8A73E5F}">
      <dgm:prSet/>
      <dgm:spPr/>
      <dgm:t>
        <a:bodyPr/>
        <a:lstStyle/>
        <a:p>
          <a:pPr latinLnBrk="1"/>
          <a:endParaRPr lang="ko-KR" altLang="en-US"/>
        </a:p>
      </dgm:t>
    </dgm:pt>
    <dgm:pt modelId="{9B580B77-AB88-411E-8624-F638909BD0CA}" type="parTrans" cxnId="{B5B7F97B-1278-4EAA-8551-F16EB8A73E5F}">
      <dgm:prSet/>
      <dgm:spPr/>
      <dgm:t>
        <a:bodyPr/>
        <a:lstStyle/>
        <a:p>
          <a:pPr latinLnBrk="1"/>
          <a:endParaRPr lang="ko-KR" altLang="en-US"/>
        </a:p>
      </dgm:t>
    </dgm:pt>
    <dgm:pt modelId="{029ADC4F-CDF6-4767-A225-A009B06D04D0}">
      <dgm:prSet phldrT="[텍스트]"/>
      <dgm:spPr/>
      <dgm:t>
        <a:bodyPr/>
        <a:lstStyle/>
        <a:p>
          <a:pPr latinLnBrk="1"/>
          <a:r>
            <a:rPr lang="en-US" altLang="ko-KR" dirty="0"/>
            <a:t>y: </a:t>
          </a:r>
          <a:r>
            <a:rPr lang="ko-KR" altLang="en-US" dirty="0"/>
            <a:t>마우스가 클릭된 </a:t>
          </a:r>
          <a:r>
            <a:rPr lang="en-US" altLang="ko-KR" dirty="0"/>
            <a:t>y</a:t>
          </a:r>
          <a:r>
            <a:rPr lang="ko-KR" altLang="en-US" dirty="0"/>
            <a:t>좌표</a:t>
          </a:r>
        </a:p>
      </dgm:t>
    </dgm:pt>
    <dgm:pt modelId="{72613016-47DD-443E-A6A9-BD451AC3B5F4}" type="sibTrans" cxnId="{7E069D95-39CD-4ADA-9132-E01CB05C5A99}">
      <dgm:prSet/>
      <dgm:spPr/>
      <dgm:t>
        <a:bodyPr/>
        <a:lstStyle/>
        <a:p>
          <a:pPr latinLnBrk="1"/>
          <a:endParaRPr lang="ko-KR" altLang="en-US"/>
        </a:p>
      </dgm:t>
    </dgm:pt>
    <dgm:pt modelId="{BAB0B84F-0FED-441B-9FC8-EB104F8C924B}" type="parTrans" cxnId="{7E069D95-39CD-4ADA-9132-E01CB05C5A99}">
      <dgm:prSet/>
      <dgm:spPr/>
      <dgm:t>
        <a:bodyPr/>
        <a:lstStyle/>
        <a:p>
          <a:pPr latinLnBrk="1"/>
          <a:endParaRPr lang="ko-KR" altLang="en-US"/>
        </a:p>
      </dgm:t>
    </dgm:pt>
    <dgm:pt modelId="{CFA584AB-C71D-42C4-B6C3-F89BB917C151}">
      <dgm:prSet phldrT="[텍스트]"/>
      <dgm:spPr/>
      <dgm:t>
        <a:bodyPr/>
        <a:lstStyle/>
        <a:p>
          <a:pPr latinLnBrk="1"/>
          <a:r>
            <a:rPr lang="ko-KR" altLang="en-US" dirty="0"/>
            <a:t>현재 마우스의 상태를 저장할 전역변수</a:t>
          </a:r>
        </a:p>
      </dgm:t>
    </dgm:pt>
    <dgm:pt modelId="{FB34254D-AE58-45EF-AB87-B565C4645BBB}" type="parTrans" cxnId="{721D959D-9B6D-441F-A48E-55CD32ED2C01}">
      <dgm:prSet/>
      <dgm:spPr/>
      <dgm:t>
        <a:bodyPr/>
        <a:lstStyle/>
        <a:p>
          <a:pPr latinLnBrk="1"/>
          <a:endParaRPr lang="ko-KR" altLang="en-US"/>
        </a:p>
      </dgm:t>
    </dgm:pt>
    <dgm:pt modelId="{2F337B40-1313-45D2-B6E5-0DAC0D097414}" type="sibTrans" cxnId="{721D959D-9B6D-441F-A48E-55CD32ED2C01}">
      <dgm:prSet/>
      <dgm:spPr/>
      <dgm:t>
        <a:bodyPr/>
        <a:lstStyle/>
        <a:p>
          <a:pPr latinLnBrk="1"/>
          <a:endParaRPr lang="ko-KR" altLang="en-US"/>
        </a:p>
      </dgm:t>
    </dgm:pt>
    <dgm:pt modelId="{98508F48-0AFD-41D3-8102-A1B30656B2E4}">
      <dgm:prSet phldrT="[텍스트]"/>
      <dgm:spPr/>
      <dgm:t>
        <a:bodyPr/>
        <a:lstStyle/>
        <a:p>
          <a:pPr latinLnBrk="1"/>
          <a:r>
            <a:rPr lang="en-US" altLang="ko-KR" dirty="0"/>
            <a:t>int state : </a:t>
          </a:r>
          <a:r>
            <a:rPr lang="ko-KR" altLang="en-US" dirty="0"/>
            <a:t>마우스 버튼의 상태</a:t>
          </a:r>
        </a:p>
      </dgm:t>
    </dgm:pt>
    <dgm:pt modelId="{4F98EF2B-CAB9-4FAA-9B50-7BE3611BE4F1}" type="parTrans" cxnId="{C4B69DBE-9C97-43EE-801D-160B08615722}">
      <dgm:prSet/>
      <dgm:spPr/>
      <dgm:t>
        <a:bodyPr/>
        <a:lstStyle/>
        <a:p>
          <a:pPr latinLnBrk="1"/>
          <a:endParaRPr lang="ko-KR" altLang="en-US"/>
        </a:p>
      </dgm:t>
    </dgm:pt>
    <dgm:pt modelId="{839538E9-C07F-4C32-9BB9-D916D0143089}" type="sibTrans" cxnId="{C4B69DBE-9C97-43EE-801D-160B08615722}">
      <dgm:prSet/>
      <dgm:spPr/>
      <dgm:t>
        <a:bodyPr/>
        <a:lstStyle/>
        <a:p>
          <a:pPr latinLnBrk="1"/>
          <a:endParaRPr lang="ko-KR" altLang="en-US"/>
        </a:p>
      </dgm:t>
    </dgm:pt>
    <dgm:pt modelId="{4B6ED1F7-FBC4-4FEE-875C-722728B9FC06}" type="pres">
      <dgm:prSet presAssocID="{29D0E25B-F212-4B9B-86E2-E16305C89738}" presName="linear" presStyleCnt="0">
        <dgm:presLayoutVars>
          <dgm:animLvl val="lvl"/>
          <dgm:resizeHandles val="exact"/>
        </dgm:presLayoutVars>
      </dgm:prSet>
      <dgm:spPr/>
    </dgm:pt>
    <dgm:pt modelId="{E10D579F-E85A-47A0-8BCC-C47061EE1AFE}" type="pres">
      <dgm:prSet presAssocID="{18AC7495-B9E3-4D9D-8886-104E3064DE08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419CC049-1136-48E5-862B-2B72F93928F8}" type="pres">
      <dgm:prSet presAssocID="{18AC7495-B9E3-4D9D-8886-104E3064DE08}" presName="childText" presStyleLbl="revTx" presStyleIdx="0" presStyleCnt="3">
        <dgm:presLayoutVars>
          <dgm:bulletEnabled val="1"/>
        </dgm:presLayoutVars>
      </dgm:prSet>
      <dgm:spPr/>
    </dgm:pt>
    <dgm:pt modelId="{3578ACD9-D1BF-4A24-87B0-63D0B3C57ACD}" type="pres">
      <dgm:prSet presAssocID="{1F8AC80F-A1D6-4690-B3A5-468AEDEE7DE7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02D3BC31-1C98-4C23-881E-0B2593CA2D27}" type="pres">
      <dgm:prSet presAssocID="{1F8AC80F-A1D6-4690-B3A5-468AEDEE7DE7}" presName="childText" presStyleLbl="revTx" presStyleIdx="1" presStyleCnt="3">
        <dgm:presLayoutVars>
          <dgm:bulletEnabled val="1"/>
        </dgm:presLayoutVars>
      </dgm:prSet>
      <dgm:spPr/>
    </dgm:pt>
    <dgm:pt modelId="{D474FEAD-DA46-46D1-8B8A-1F2E8EB01773}" type="pres">
      <dgm:prSet presAssocID="{4634B350-C90E-4EAC-A64D-0A069F6FFE6C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5C7230E0-26D8-477D-9153-E2A2DB170AE8}" type="pres">
      <dgm:prSet presAssocID="{4634B350-C90E-4EAC-A64D-0A069F6FFE6C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9247455C-C7FA-4A5B-9F12-38A25190E6E6}" type="presOf" srcId="{1BC6E818-4F1A-42DE-B71D-DAA7B3BF09D3}" destId="{419CC049-1136-48E5-862B-2B72F93928F8}" srcOrd="0" destOrd="1" presId="urn:microsoft.com/office/officeart/2005/8/layout/vList2"/>
    <dgm:cxn modelId="{997B6E42-AF57-4261-A6B5-E77E297659DD}" type="presOf" srcId="{029ADC4F-CDF6-4767-A225-A009B06D04D0}" destId="{419CC049-1136-48E5-862B-2B72F93928F8}" srcOrd="0" destOrd="4" presId="urn:microsoft.com/office/officeart/2005/8/layout/vList2"/>
    <dgm:cxn modelId="{FDE4A66A-37EE-4F6C-9CBA-0D3E9AC38D28}" type="presOf" srcId="{29D0E25B-F212-4B9B-86E2-E16305C89738}" destId="{4B6ED1F7-FBC4-4FEE-875C-722728B9FC06}" srcOrd="0" destOrd="0" presId="urn:microsoft.com/office/officeart/2005/8/layout/vList2"/>
    <dgm:cxn modelId="{DAA21A70-6242-49C2-8D6A-C15747F91965}" type="presOf" srcId="{D966675E-77CE-4765-AE86-6C922871F40B}" destId="{419CC049-1136-48E5-862B-2B72F93928F8}" srcOrd="0" destOrd="0" presId="urn:microsoft.com/office/officeart/2005/8/layout/vList2"/>
    <dgm:cxn modelId="{8B34A672-02AD-4C19-946A-43DB8CB53164}" type="presOf" srcId="{0DFFCA8E-FE0A-4679-B3BE-C2A082CD2CA1}" destId="{5C7230E0-26D8-477D-9153-E2A2DB170AE8}" srcOrd="0" destOrd="0" presId="urn:microsoft.com/office/officeart/2005/8/layout/vList2"/>
    <dgm:cxn modelId="{B5B7F97B-1278-4EAA-8551-F16EB8A73E5F}" srcId="{18AC7495-B9E3-4D9D-8886-104E3064DE08}" destId="{05B5E3D7-A4DA-4E49-B688-3C8CF5E0E531}" srcOrd="3" destOrd="0" parTransId="{9B580B77-AB88-411E-8624-F638909BD0CA}" sibTransId="{F178E307-9676-4D22-8E98-510596D94853}"/>
    <dgm:cxn modelId="{2C2F7C7C-7225-48CB-A85E-D19B3A2AC676}" srcId="{18AC7495-B9E3-4D9D-8886-104E3064DE08}" destId="{D966675E-77CE-4765-AE86-6C922871F40B}" srcOrd="0" destOrd="0" parTransId="{D0C54A11-23ED-43FB-B677-D47E187B74D5}" sibTransId="{37C72D7C-3519-4EA5-95FD-09AE4A4E4BFF}"/>
    <dgm:cxn modelId="{9A0F8988-ADA1-454B-9E49-7581BB34C97A}" srcId="{29D0E25B-F212-4B9B-86E2-E16305C89738}" destId="{18AC7495-B9E3-4D9D-8886-104E3064DE08}" srcOrd="0" destOrd="0" parTransId="{EACD10A5-3720-463E-B733-7EE19D718A09}" sibTransId="{C4A27056-71D4-4501-82B0-768011DC947A}"/>
    <dgm:cxn modelId="{7E069D95-39CD-4ADA-9132-E01CB05C5A99}" srcId="{18AC7495-B9E3-4D9D-8886-104E3064DE08}" destId="{029ADC4F-CDF6-4767-A225-A009B06D04D0}" srcOrd="4" destOrd="0" parTransId="{BAB0B84F-0FED-441B-9FC8-EB104F8C924B}" sibTransId="{72613016-47DD-443E-A6A9-BD451AC3B5F4}"/>
    <dgm:cxn modelId="{64D0E995-9988-4E30-B314-A92BDE6D837F}" srcId="{29D0E25B-F212-4B9B-86E2-E16305C89738}" destId="{1F8AC80F-A1D6-4690-B3A5-468AEDEE7DE7}" srcOrd="1" destOrd="0" parTransId="{3E649C80-7FFA-4054-8CC2-FD8F23075EBF}" sibTransId="{ADE08249-1416-4AAE-BFD3-6608825E5BB0}"/>
    <dgm:cxn modelId="{FBC9FE97-3D74-45D9-BB3E-4639E07A8F61}" type="presOf" srcId="{05B5E3D7-A4DA-4E49-B688-3C8CF5E0E531}" destId="{419CC049-1136-48E5-862B-2B72F93928F8}" srcOrd="0" destOrd="3" presId="urn:microsoft.com/office/officeart/2005/8/layout/vList2"/>
    <dgm:cxn modelId="{721D959D-9B6D-441F-A48E-55CD32ED2C01}" srcId="{1F8AC80F-A1D6-4690-B3A5-468AEDEE7DE7}" destId="{CFA584AB-C71D-42C4-B6C3-F89BB917C151}" srcOrd="0" destOrd="0" parTransId="{FB34254D-AE58-45EF-AB87-B565C4645BBB}" sibTransId="{2F337B40-1313-45D2-B6E5-0DAC0D097414}"/>
    <dgm:cxn modelId="{54F569AB-9B68-4963-8614-11C4722D5EF9}" type="presOf" srcId="{1F8AC80F-A1D6-4690-B3A5-468AEDEE7DE7}" destId="{3578ACD9-D1BF-4A24-87B0-63D0B3C57ACD}" srcOrd="0" destOrd="0" presId="urn:microsoft.com/office/officeart/2005/8/layout/vList2"/>
    <dgm:cxn modelId="{095D2FB3-C2BD-4773-91B5-FAF79A7285DB}" srcId="{18AC7495-B9E3-4D9D-8886-104E3064DE08}" destId="{1BC6E818-4F1A-42DE-B71D-DAA7B3BF09D3}" srcOrd="1" destOrd="0" parTransId="{3C0DDCA0-B60F-453E-9735-76BF0A9966F5}" sibTransId="{996F5D19-4EF7-424F-9816-5FCC6B63EAA0}"/>
    <dgm:cxn modelId="{C4B69DBE-9C97-43EE-801D-160B08615722}" srcId="{18AC7495-B9E3-4D9D-8886-104E3064DE08}" destId="{98508F48-0AFD-41D3-8102-A1B30656B2E4}" srcOrd="2" destOrd="0" parTransId="{4F98EF2B-CAB9-4FAA-9B50-7BE3611BE4F1}" sibTransId="{839538E9-C07F-4C32-9BB9-D916D0143089}"/>
    <dgm:cxn modelId="{E2877ECB-818F-4DBB-B732-CF69A08BE4B1}" srcId="{4634B350-C90E-4EAC-A64D-0A069F6FFE6C}" destId="{0DFFCA8E-FE0A-4679-B3BE-C2A082CD2CA1}" srcOrd="0" destOrd="0" parTransId="{7FBCEA06-7B44-4516-B26C-95CC056E8C76}" sibTransId="{48FD9544-048F-4C22-8C62-B763FCBF60ED}"/>
    <dgm:cxn modelId="{5C8499E1-507C-477E-B3A0-52A58DD99A24}" type="presOf" srcId="{18AC7495-B9E3-4D9D-8886-104E3064DE08}" destId="{E10D579F-E85A-47A0-8BCC-C47061EE1AFE}" srcOrd="0" destOrd="0" presId="urn:microsoft.com/office/officeart/2005/8/layout/vList2"/>
    <dgm:cxn modelId="{4585EBF1-450F-4958-81D3-2772D30942DC}" type="presOf" srcId="{CFA584AB-C71D-42C4-B6C3-F89BB917C151}" destId="{02D3BC31-1C98-4C23-881E-0B2593CA2D27}" srcOrd="0" destOrd="0" presId="urn:microsoft.com/office/officeart/2005/8/layout/vList2"/>
    <dgm:cxn modelId="{7B6337F3-0168-4BE1-8531-A5405F0F4577}" type="presOf" srcId="{4634B350-C90E-4EAC-A64D-0A069F6FFE6C}" destId="{D474FEAD-DA46-46D1-8B8A-1F2E8EB01773}" srcOrd="0" destOrd="0" presId="urn:microsoft.com/office/officeart/2005/8/layout/vList2"/>
    <dgm:cxn modelId="{A07FDBFC-A749-42E5-845B-0A3A2AC1E5D7}" srcId="{29D0E25B-F212-4B9B-86E2-E16305C89738}" destId="{4634B350-C90E-4EAC-A64D-0A069F6FFE6C}" srcOrd="2" destOrd="0" parTransId="{759A8196-D356-4097-BDF1-68BB17F0A03D}" sibTransId="{024BE98F-3396-48BE-B835-D07A33AF2BB2}"/>
    <dgm:cxn modelId="{14E81DFE-BF7B-4C32-A887-BB7E5C4E5BF0}" type="presOf" srcId="{98508F48-0AFD-41D3-8102-A1B30656B2E4}" destId="{419CC049-1136-48E5-862B-2B72F93928F8}" srcOrd="0" destOrd="2" presId="urn:microsoft.com/office/officeart/2005/8/layout/vList2"/>
    <dgm:cxn modelId="{4C169F7E-32C8-4FB1-BA36-7B1FC56A19B5}" type="presParOf" srcId="{4B6ED1F7-FBC4-4FEE-875C-722728B9FC06}" destId="{E10D579F-E85A-47A0-8BCC-C47061EE1AFE}" srcOrd="0" destOrd="0" presId="urn:microsoft.com/office/officeart/2005/8/layout/vList2"/>
    <dgm:cxn modelId="{17ED6E97-23BC-4F71-9101-F99EC00560BB}" type="presParOf" srcId="{4B6ED1F7-FBC4-4FEE-875C-722728B9FC06}" destId="{419CC049-1136-48E5-862B-2B72F93928F8}" srcOrd="1" destOrd="0" presId="urn:microsoft.com/office/officeart/2005/8/layout/vList2"/>
    <dgm:cxn modelId="{338B172A-2972-41B1-A344-5D4FA8BAA9D0}" type="presParOf" srcId="{4B6ED1F7-FBC4-4FEE-875C-722728B9FC06}" destId="{3578ACD9-D1BF-4A24-87B0-63D0B3C57ACD}" srcOrd="2" destOrd="0" presId="urn:microsoft.com/office/officeart/2005/8/layout/vList2"/>
    <dgm:cxn modelId="{E1F4F053-EB55-4376-8AFE-811EFD821BD6}" type="presParOf" srcId="{4B6ED1F7-FBC4-4FEE-875C-722728B9FC06}" destId="{02D3BC31-1C98-4C23-881E-0B2593CA2D27}" srcOrd="3" destOrd="0" presId="urn:microsoft.com/office/officeart/2005/8/layout/vList2"/>
    <dgm:cxn modelId="{B39C61BA-43CF-4FBA-8709-BD4B2B0C96A9}" type="presParOf" srcId="{4B6ED1F7-FBC4-4FEE-875C-722728B9FC06}" destId="{D474FEAD-DA46-46D1-8B8A-1F2E8EB01773}" srcOrd="4" destOrd="0" presId="urn:microsoft.com/office/officeart/2005/8/layout/vList2"/>
    <dgm:cxn modelId="{4DF65BF2-D48B-4536-91C1-769C6BEE5A58}" type="presParOf" srcId="{4B6ED1F7-FBC4-4FEE-875C-722728B9FC06}" destId="{5C7230E0-26D8-477D-9153-E2A2DB170AE8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29D0E25B-F212-4B9B-86E2-E16305C89738}" type="doc">
      <dgm:prSet loTypeId="urn:microsoft.com/office/officeart/2005/8/layout/vList2" loCatId="list" qsTypeId="urn:microsoft.com/office/officeart/2005/8/quickstyle/simple1" qsCatId="simple" csTypeId="urn:microsoft.com/office/officeart/2005/8/colors/accent3_1" csCatId="accent3" phldr="1"/>
      <dgm:spPr/>
      <dgm:t>
        <a:bodyPr/>
        <a:lstStyle/>
        <a:p>
          <a:pPr latinLnBrk="1"/>
          <a:endParaRPr lang="ko-KR" altLang="en-US"/>
        </a:p>
      </dgm:t>
    </dgm:pt>
    <dgm:pt modelId="{18AC7495-B9E3-4D9D-8886-104E3064DE08}">
      <dgm:prSet phldrT="[텍스트]"/>
      <dgm:spPr/>
      <dgm:t>
        <a:bodyPr/>
        <a:lstStyle/>
        <a:p>
          <a:pPr latinLnBrk="1"/>
          <a:r>
            <a:rPr lang="en-US" altLang="ko-KR" dirty="0"/>
            <a:t>x, y</a:t>
          </a:r>
          <a:endParaRPr lang="ko-KR" altLang="en-US" dirty="0"/>
        </a:p>
      </dgm:t>
    </dgm:pt>
    <dgm:pt modelId="{EACD10A5-3720-463E-B733-7EE19D718A09}" type="parTrans" cxnId="{9A0F8988-ADA1-454B-9E49-7581BB34C97A}">
      <dgm:prSet/>
      <dgm:spPr/>
      <dgm:t>
        <a:bodyPr/>
        <a:lstStyle/>
        <a:p>
          <a:pPr latinLnBrk="1"/>
          <a:endParaRPr lang="ko-KR" altLang="en-US"/>
        </a:p>
      </dgm:t>
    </dgm:pt>
    <dgm:pt modelId="{C4A27056-71D4-4501-82B0-768011DC947A}" type="sibTrans" cxnId="{9A0F8988-ADA1-454B-9E49-7581BB34C97A}">
      <dgm:prSet/>
      <dgm:spPr/>
      <dgm:t>
        <a:bodyPr/>
        <a:lstStyle/>
        <a:p>
          <a:pPr latinLnBrk="1"/>
          <a:endParaRPr lang="ko-KR" altLang="en-US"/>
        </a:p>
      </dgm:t>
    </dgm:pt>
    <dgm:pt modelId="{1F8AC80F-A1D6-4690-B3A5-468AEDEE7DE7}">
      <dgm:prSet phldrT="[텍스트]"/>
      <dgm:spPr/>
      <dgm:t>
        <a:bodyPr/>
        <a:lstStyle/>
        <a:p>
          <a:pPr latinLnBrk="1"/>
          <a:r>
            <a:rPr lang="en-US" altLang="ko-KR" dirty="0" err="1"/>
            <a:t>mouse_X</a:t>
          </a:r>
          <a:r>
            <a:rPr lang="en-US" altLang="ko-KR" dirty="0"/>
            <a:t>, </a:t>
          </a:r>
          <a:r>
            <a:rPr lang="en-US" altLang="ko-KR" dirty="0" err="1"/>
            <a:t>mouseY</a:t>
          </a:r>
          <a:endParaRPr lang="ko-KR" altLang="en-US" dirty="0"/>
        </a:p>
      </dgm:t>
    </dgm:pt>
    <dgm:pt modelId="{3E649C80-7FFA-4054-8CC2-FD8F23075EBF}" type="parTrans" cxnId="{64D0E995-9988-4E30-B314-A92BDE6D837F}">
      <dgm:prSet/>
      <dgm:spPr/>
      <dgm:t>
        <a:bodyPr/>
        <a:lstStyle/>
        <a:p>
          <a:pPr latinLnBrk="1"/>
          <a:endParaRPr lang="ko-KR" altLang="en-US"/>
        </a:p>
      </dgm:t>
    </dgm:pt>
    <dgm:pt modelId="{ADE08249-1416-4AAE-BFD3-6608825E5BB0}" type="sibTrans" cxnId="{64D0E995-9988-4E30-B314-A92BDE6D837F}">
      <dgm:prSet/>
      <dgm:spPr/>
      <dgm:t>
        <a:bodyPr/>
        <a:lstStyle/>
        <a:p>
          <a:pPr latinLnBrk="1"/>
          <a:endParaRPr lang="ko-KR" altLang="en-US"/>
        </a:p>
      </dgm:t>
    </dgm:pt>
    <dgm:pt modelId="{4634B350-C90E-4EAC-A64D-0A069F6FFE6C}">
      <dgm:prSet phldrT="[텍스트]"/>
      <dgm:spPr/>
      <dgm:t>
        <a:bodyPr/>
        <a:lstStyle/>
        <a:p>
          <a:pPr latinLnBrk="1"/>
          <a:r>
            <a:rPr lang="en-US" altLang="ko-KR" dirty="0" err="1"/>
            <a:t>glutPostRedisplay</a:t>
          </a:r>
          <a:r>
            <a:rPr lang="en-US" altLang="ko-KR" dirty="0"/>
            <a:t>()</a:t>
          </a:r>
          <a:endParaRPr lang="ko-KR" altLang="en-US" dirty="0"/>
        </a:p>
      </dgm:t>
    </dgm:pt>
    <dgm:pt modelId="{759A8196-D356-4097-BDF1-68BB17F0A03D}" type="parTrans" cxnId="{A07FDBFC-A749-42E5-845B-0A3A2AC1E5D7}">
      <dgm:prSet/>
      <dgm:spPr/>
      <dgm:t>
        <a:bodyPr/>
        <a:lstStyle/>
        <a:p>
          <a:pPr latinLnBrk="1"/>
          <a:endParaRPr lang="ko-KR" altLang="en-US"/>
        </a:p>
      </dgm:t>
    </dgm:pt>
    <dgm:pt modelId="{024BE98F-3396-48BE-B835-D07A33AF2BB2}" type="sibTrans" cxnId="{A07FDBFC-A749-42E5-845B-0A3A2AC1E5D7}">
      <dgm:prSet/>
      <dgm:spPr/>
      <dgm:t>
        <a:bodyPr/>
        <a:lstStyle/>
        <a:p>
          <a:pPr latinLnBrk="1"/>
          <a:endParaRPr lang="ko-KR" altLang="en-US"/>
        </a:p>
      </dgm:t>
    </dgm:pt>
    <dgm:pt modelId="{0DFFCA8E-FE0A-4679-B3BE-C2A082CD2CA1}">
      <dgm:prSet phldrT="[텍스트]"/>
      <dgm:spPr/>
      <dgm:t>
        <a:bodyPr/>
        <a:lstStyle/>
        <a:p>
          <a:pPr latinLnBrk="1"/>
          <a:r>
            <a:rPr lang="ko-KR" altLang="en-US" dirty="0"/>
            <a:t>현재 변경된 내용을 디스플레이에 반영하도록 호출</a:t>
          </a:r>
        </a:p>
      </dgm:t>
    </dgm:pt>
    <dgm:pt modelId="{7FBCEA06-7B44-4516-B26C-95CC056E8C76}" type="parTrans" cxnId="{E2877ECB-818F-4DBB-B732-CF69A08BE4B1}">
      <dgm:prSet/>
      <dgm:spPr/>
      <dgm:t>
        <a:bodyPr/>
        <a:lstStyle/>
        <a:p>
          <a:pPr latinLnBrk="1"/>
          <a:endParaRPr lang="ko-KR" altLang="en-US"/>
        </a:p>
      </dgm:t>
    </dgm:pt>
    <dgm:pt modelId="{48FD9544-048F-4C22-8C62-B763FCBF60ED}" type="sibTrans" cxnId="{E2877ECB-818F-4DBB-B732-CF69A08BE4B1}">
      <dgm:prSet/>
      <dgm:spPr/>
      <dgm:t>
        <a:bodyPr/>
        <a:lstStyle/>
        <a:p>
          <a:pPr latinLnBrk="1"/>
          <a:endParaRPr lang="ko-KR" altLang="en-US"/>
        </a:p>
      </dgm:t>
    </dgm:pt>
    <dgm:pt modelId="{D966675E-77CE-4765-AE86-6C922871F40B}">
      <dgm:prSet phldrT="[텍스트]"/>
      <dgm:spPr/>
      <dgm:t>
        <a:bodyPr/>
        <a:lstStyle/>
        <a:p>
          <a:pPr latinLnBrk="1"/>
          <a:r>
            <a:rPr lang="ko-KR" altLang="en-US" dirty="0"/>
            <a:t>함수 호출 시 넘겨받는 인자</a:t>
          </a:r>
          <a:r>
            <a:rPr lang="en-US" altLang="ko-KR" dirty="0"/>
            <a:t>. </a:t>
          </a:r>
          <a:endParaRPr lang="ko-KR" altLang="en-US" dirty="0"/>
        </a:p>
      </dgm:t>
    </dgm:pt>
    <dgm:pt modelId="{37C72D7C-3519-4EA5-95FD-09AE4A4E4BFF}" type="sibTrans" cxnId="{2C2F7C7C-7225-48CB-A85E-D19B3A2AC676}">
      <dgm:prSet/>
      <dgm:spPr/>
      <dgm:t>
        <a:bodyPr/>
        <a:lstStyle/>
        <a:p>
          <a:pPr latinLnBrk="1"/>
          <a:endParaRPr lang="ko-KR" altLang="en-US"/>
        </a:p>
      </dgm:t>
    </dgm:pt>
    <dgm:pt modelId="{D0C54A11-23ED-43FB-B677-D47E187B74D5}" type="parTrans" cxnId="{2C2F7C7C-7225-48CB-A85E-D19B3A2AC676}">
      <dgm:prSet/>
      <dgm:spPr/>
      <dgm:t>
        <a:bodyPr/>
        <a:lstStyle/>
        <a:p>
          <a:pPr latinLnBrk="1"/>
          <a:endParaRPr lang="ko-KR" altLang="en-US"/>
        </a:p>
      </dgm:t>
    </dgm:pt>
    <dgm:pt modelId="{05B5E3D7-A4DA-4E49-B688-3C8CF5E0E531}">
      <dgm:prSet phldrT="[텍스트]"/>
      <dgm:spPr/>
      <dgm:t>
        <a:bodyPr/>
        <a:lstStyle/>
        <a:p>
          <a:pPr latinLnBrk="1"/>
          <a:r>
            <a:rPr lang="en-US" altLang="ko-KR" dirty="0"/>
            <a:t>x: </a:t>
          </a:r>
          <a:r>
            <a:rPr lang="ko-KR" altLang="en-US" dirty="0"/>
            <a:t>현재 마우스의 </a:t>
          </a:r>
          <a:r>
            <a:rPr lang="en-US" altLang="ko-KR" dirty="0"/>
            <a:t>x</a:t>
          </a:r>
          <a:r>
            <a:rPr lang="ko-KR" altLang="en-US" dirty="0"/>
            <a:t>좌표 </a:t>
          </a:r>
          <a:r>
            <a:rPr lang="en-US" altLang="ko-KR" dirty="0"/>
            <a:t>(</a:t>
          </a:r>
          <a:r>
            <a:rPr lang="ko-KR" altLang="en-US" dirty="0"/>
            <a:t>사용 </a:t>
          </a:r>
          <a:r>
            <a:rPr lang="en-US" altLang="ko-KR" dirty="0"/>
            <a:t>X)</a:t>
          </a:r>
          <a:endParaRPr lang="ko-KR" altLang="en-US" dirty="0"/>
        </a:p>
      </dgm:t>
    </dgm:pt>
    <dgm:pt modelId="{F178E307-9676-4D22-8E98-510596D94853}" type="sibTrans" cxnId="{B5B7F97B-1278-4EAA-8551-F16EB8A73E5F}">
      <dgm:prSet/>
      <dgm:spPr/>
      <dgm:t>
        <a:bodyPr/>
        <a:lstStyle/>
        <a:p>
          <a:pPr latinLnBrk="1"/>
          <a:endParaRPr lang="ko-KR" altLang="en-US"/>
        </a:p>
      </dgm:t>
    </dgm:pt>
    <dgm:pt modelId="{9B580B77-AB88-411E-8624-F638909BD0CA}" type="parTrans" cxnId="{B5B7F97B-1278-4EAA-8551-F16EB8A73E5F}">
      <dgm:prSet/>
      <dgm:spPr/>
      <dgm:t>
        <a:bodyPr/>
        <a:lstStyle/>
        <a:p>
          <a:pPr latinLnBrk="1"/>
          <a:endParaRPr lang="ko-KR" altLang="en-US"/>
        </a:p>
      </dgm:t>
    </dgm:pt>
    <dgm:pt modelId="{029ADC4F-CDF6-4767-A225-A009B06D04D0}">
      <dgm:prSet phldrT="[텍스트]"/>
      <dgm:spPr/>
      <dgm:t>
        <a:bodyPr/>
        <a:lstStyle/>
        <a:p>
          <a:pPr latinLnBrk="1"/>
          <a:r>
            <a:rPr lang="en-US" altLang="ko-KR" dirty="0"/>
            <a:t>y: </a:t>
          </a:r>
          <a:r>
            <a:rPr lang="ko-KR" altLang="en-US" dirty="0"/>
            <a:t>현재 마우스의 </a:t>
          </a:r>
          <a:r>
            <a:rPr lang="en-US" altLang="ko-KR" dirty="0"/>
            <a:t>y</a:t>
          </a:r>
          <a:r>
            <a:rPr lang="ko-KR" altLang="en-US" dirty="0"/>
            <a:t>좌표 </a:t>
          </a:r>
          <a:r>
            <a:rPr lang="en-US" altLang="ko-KR" dirty="0"/>
            <a:t>(</a:t>
          </a:r>
          <a:r>
            <a:rPr lang="ko-KR" altLang="en-US" dirty="0"/>
            <a:t>사용 </a:t>
          </a:r>
          <a:r>
            <a:rPr lang="en-US" altLang="ko-KR" dirty="0"/>
            <a:t>X)</a:t>
          </a:r>
          <a:endParaRPr lang="ko-KR" altLang="en-US" dirty="0"/>
        </a:p>
      </dgm:t>
    </dgm:pt>
    <dgm:pt modelId="{72613016-47DD-443E-A6A9-BD451AC3B5F4}" type="sibTrans" cxnId="{7E069D95-39CD-4ADA-9132-E01CB05C5A99}">
      <dgm:prSet/>
      <dgm:spPr/>
      <dgm:t>
        <a:bodyPr/>
        <a:lstStyle/>
        <a:p>
          <a:pPr latinLnBrk="1"/>
          <a:endParaRPr lang="ko-KR" altLang="en-US"/>
        </a:p>
      </dgm:t>
    </dgm:pt>
    <dgm:pt modelId="{BAB0B84F-0FED-441B-9FC8-EB104F8C924B}" type="parTrans" cxnId="{7E069D95-39CD-4ADA-9132-E01CB05C5A99}">
      <dgm:prSet/>
      <dgm:spPr/>
      <dgm:t>
        <a:bodyPr/>
        <a:lstStyle/>
        <a:p>
          <a:pPr latinLnBrk="1"/>
          <a:endParaRPr lang="ko-KR" altLang="en-US"/>
        </a:p>
      </dgm:t>
    </dgm:pt>
    <dgm:pt modelId="{CFA584AB-C71D-42C4-B6C3-F89BB917C151}">
      <dgm:prSet phldrT="[텍스트]"/>
      <dgm:spPr/>
      <dgm:t>
        <a:bodyPr/>
        <a:lstStyle/>
        <a:p>
          <a:pPr latinLnBrk="1"/>
          <a:r>
            <a:rPr lang="ko-KR" altLang="en-US" dirty="0"/>
            <a:t>마우스가 드래그 되기 전 최초의 위치가 저장된 전역변수</a:t>
          </a:r>
        </a:p>
      </dgm:t>
    </dgm:pt>
    <dgm:pt modelId="{FB34254D-AE58-45EF-AB87-B565C4645BBB}" type="parTrans" cxnId="{721D959D-9B6D-441F-A48E-55CD32ED2C01}">
      <dgm:prSet/>
      <dgm:spPr/>
      <dgm:t>
        <a:bodyPr/>
        <a:lstStyle/>
        <a:p>
          <a:pPr latinLnBrk="1"/>
          <a:endParaRPr lang="ko-KR" altLang="en-US"/>
        </a:p>
      </dgm:t>
    </dgm:pt>
    <dgm:pt modelId="{2F337B40-1313-45D2-B6E5-0DAC0D097414}" type="sibTrans" cxnId="{721D959D-9B6D-441F-A48E-55CD32ED2C01}">
      <dgm:prSet/>
      <dgm:spPr/>
      <dgm:t>
        <a:bodyPr/>
        <a:lstStyle/>
        <a:p>
          <a:pPr latinLnBrk="1"/>
          <a:endParaRPr lang="ko-KR" altLang="en-US"/>
        </a:p>
      </dgm:t>
    </dgm:pt>
    <dgm:pt modelId="{A727C850-C7FF-4B32-8A5B-CA64EBA0DA09}">
      <dgm:prSet phldrT="[텍스트]"/>
      <dgm:spPr/>
      <dgm:t>
        <a:bodyPr/>
        <a:lstStyle/>
        <a:p>
          <a:pPr latinLnBrk="1"/>
          <a:r>
            <a:rPr lang="en-US" altLang="ko-KR" dirty="0"/>
            <a:t>angle[]</a:t>
          </a:r>
          <a:endParaRPr lang="ko-KR" altLang="en-US" dirty="0"/>
        </a:p>
      </dgm:t>
    </dgm:pt>
    <dgm:pt modelId="{CEC3B235-2904-4DF2-8866-52930851C7A3}" type="parTrans" cxnId="{3D18EB95-7F7D-4F3D-AF62-8B14C1B31F4B}">
      <dgm:prSet/>
      <dgm:spPr/>
      <dgm:t>
        <a:bodyPr/>
        <a:lstStyle/>
        <a:p>
          <a:pPr latinLnBrk="1"/>
          <a:endParaRPr lang="ko-KR" altLang="en-US"/>
        </a:p>
      </dgm:t>
    </dgm:pt>
    <dgm:pt modelId="{1DF32610-C8FB-4BDA-9F54-12DDF19426D6}" type="sibTrans" cxnId="{3D18EB95-7F7D-4F3D-AF62-8B14C1B31F4B}">
      <dgm:prSet/>
      <dgm:spPr/>
      <dgm:t>
        <a:bodyPr/>
        <a:lstStyle/>
        <a:p>
          <a:pPr latinLnBrk="1"/>
          <a:endParaRPr lang="ko-KR" altLang="en-US"/>
        </a:p>
      </dgm:t>
    </dgm:pt>
    <dgm:pt modelId="{E49A6D8E-E926-46F5-A7E9-509F3D7CB621}">
      <dgm:prSet phldrT="[텍스트]"/>
      <dgm:spPr/>
      <dgm:t>
        <a:bodyPr/>
        <a:lstStyle/>
        <a:p>
          <a:pPr latinLnBrk="1"/>
          <a:r>
            <a:rPr lang="ko-KR" altLang="en-US" dirty="0"/>
            <a:t>카메라의 회전 각도가 저장된 전역변수</a:t>
          </a:r>
        </a:p>
      </dgm:t>
    </dgm:pt>
    <dgm:pt modelId="{45A6BDB3-7029-4438-9AEB-F7A4CECC088F}" type="parTrans" cxnId="{7AE3F246-1462-4BAC-B28C-0B12D3DDAE0A}">
      <dgm:prSet/>
      <dgm:spPr/>
      <dgm:t>
        <a:bodyPr/>
        <a:lstStyle/>
        <a:p>
          <a:pPr latinLnBrk="1"/>
          <a:endParaRPr lang="ko-KR" altLang="en-US"/>
        </a:p>
      </dgm:t>
    </dgm:pt>
    <dgm:pt modelId="{15400AF2-240F-40C7-8AE4-07B3E86CFFCC}" type="sibTrans" cxnId="{7AE3F246-1462-4BAC-B28C-0B12D3DDAE0A}">
      <dgm:prSet/>
      <dgm:spPr/>
      <dgm:t>
        <a:bodyPr/>
        <a:lstStyle/>
        <a:p>
          <a:pPr latinLnBrk="1"/>
          <a:endParaRPr lang="ko-KR" altLang="en-US"/>
        </a:p>
      </dgm:t>
    </dgm:pt>
    <dgm:pt modelId="{4B6ED1F7-FBC4-4FEE-875C-722728B9FC06}" type="pres">
      <dgm:prSet presAssocID="{29D0E25B-F212-4B9B-86E2-E16305C89738}" presName="linear" presStyleCnt="0">
        <dgm:presLayoutVars>
          <dgm:animLvl val="lvl"/>
          <dgm:resizeHandles val="exact"/>
        </dgm:presLayoutVars>
      </dgm:prSet>
      <dgm:spPr/>
    </dgm:pt>
    <dgm:pt modelId="{E10D579F-E85A-47A0-8BCC-C47061EE1AFE}" type="pres">
      <dgm:prSet presAssocID="{18AC7495-B9E3-4D9D-8886-104E3064DE08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419CC049-1136-48E5-862B-2B72F93928F8}" type="pres">
      <dgm:prSet presAssocID="{18AC7495-B9E3-4D9D-8886-104E3064DE08}" presName="childText" presStyleLbl="revTx" presStyleIdx="0" presStyleCnt="4">
        <dgm:presLayoutVars>
          <dgm:bulletEnabled val="1"/>
        </dgm:presLayoutVars>
      </dgm:prSet>
      <dgm:spPr/>
    </dgm:pt>
    <dgm:pt modelId="{3578ACD9-D1BF-4A24-87B0-63D0B3C57ACD}" type="pres">
      <dgm:prSet presAssocID="{1F8AC80F-A1D6-4690-B3A5-468AEDEE7DE7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02D3BC31-1C98-4C23-881E-0B2593CA2D27}" type="pres">
      <dgm:prSet presAssocID="{1F8AC80F-A1D6-4690-B3A5-468AEDEE7DE7}" presName="childText" presStyleLbl="revTx" presStyleIdx="1" presStyleCnt="4">
        <dgm:presLayoutVars>
          <dgm:bulletEnabled val="1"/>
        </dgm:presLayoutVars>
      </dgm:prSet>
      <dgm:spPr/>
    </dgm:pt>
    <dgm:pt modelId="{8CE1C9B4-2D5C-47D0-BDB9-72B5A63556F5}" type="pres">
      <dgm:prSet presAssocID="{A727C850-C7FF-4B32-8A5B-CA64EBA0DA09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C4916D4E-FF7E-41D4-84D2-F4F6D7030D18}" type="pres">
      <dgm:prSet presAssocID="{A727C850-C7FF-4B32-8A5B-CA64EBA0DA09}" presName="childText" presStyleLbl="revTx" presStyleIdx="2" presStyleCnt="4">
        <dgm:presLayoutVars>
          <dgm:bulletEnabled val="1"/>
        </dgm:presLayoutVars>
      </dgm:prSet>
      <dgm:spPr/>
    </dgm:pt>
    <dgm:pt modelId="{D474FEAD-DA46-46D1-8B8A-1F2E8EB01773}" type="pres">
      <dgm:prSet presAssocID="{4634B350-C90E-4EAC-A64D-0A069F6FFE6C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5C7230E0-26D8-477D-9153-E2A2DB170AE8}" type="pres">
      <dgm:prSet presAssocID="{4634B350-C90E-4EAC-A64D-0A069F6FFE6C}" presName="childText" presStyleLbl="revTx" presStyleIdx="3" presStyleCnt="4">
        <dgm:presLayoutVars>
          <dgm:bulletEnabled val="1"/>
        </dgm:presLayoutVars>
      </dgm:prSet>
      <dgm:spPr/>
    </dgm:pt>
  </dgm:ptLst>
  <dgm:cxnLst>
    <dgm:cxn modelId="{997B6E42-AF57-4261-A6B5-E77E297659DD}" type="presOf" srcId="{029ADC4F-CDF6-4767-A225-A009B06D04D0}" destId="{419CC049-1136-48E5-862B-2B72F93928F8}" srcOrd="0" destOrd="2" presId="urn:microsoft.com/office/officeart/2005/8/layout/vList2"/>
    <dgm:cxn modelId="{7AE3F246-1462-4BAC-B28C-0B12D3DDAE0A}" srcId="{A727C850-C7FF-4B32-8A5B-CA64EBA0DA09}" destId="{E49A6D8E-E926-46F5-A7E9-509F3D7CB621}" srcOrd="0" destOrd="0" parTransId="{45A6BDB3-7029-4438-9AEB-F7A4CECC088F}" sibTransId="{15400AF2-240F-40C7-8AE4-07B3E86CFFCC}"/>
    <dgm:cxn modelId="{FDE4A66A-37EE-4F6C-9CBA-0D3E9AC38D28}" type="presOf" srcId="{29D0E25B-F212-4B9B-86E2-E16305C89738}" destId="{4B6ED1F7-FBC4-4FEE-875C-722728B9FC06}" srcOrd="0" destOrd="0" presId="urn:microsoft.com/office/officeart/2005/8/layout/vList2"/>
    <dgm:cxn modelId="{DAA21A70-6242-49C2-8D6A-C15747F91965}" type="presOf" srcId="{D966675E-77CE-4765-AE86-6C922871F40B}" destId="{419CC049-1136-48E5-862B-2B72F93928F8}" srcOrd="0" destOrd="0" presId="urn:microsoft.com/office/officeart/2005/8/layout/vList2"/>
    <dgm:cxn modelId="{8B34A672-02AD-4C19-946A-43DB8CB53164}" type="presOf" srcId="{0DFFCA8E-FE0A-4679-B3BE-C2A082CD2CA1}" destId="{5C7230E0-26D8-477D-9153-E2A2DB170AE8}" srcOrd="0" destOrd="0" presId="urn:microsoft.com/office/officeart/2005/8/layout/vList2"/>
    <dgm:cxn modelId="{B5B7F97B-1278-4EAA-8551-F16EB8A73E5F}" srcId="{18AC7495-B9E3-4D9D-8886-104E3064DE08}" destId="{05B5E3D7-A4DA-4E49-B688-3C8CF5E0E531}" srcOrd="1" destOrd="0" parTransId="{9B580B77-AB88-411E-8624-F638909BD0CA}" sibTransId="{F178E307-9676-4D22-8E98-510596D94853}"/>
    <dgm:cxn modelId="{2C2F7C7C-7225-48CB-A85E-D19B3A2AC676}" srcId="{18AC7495-B9E3-4D9D-8886-104E3064DE08}" destId="{D966675E-77CE-4765-AE86-6C922871F40B}" srcOrd="0" destOrd="0" parTransId="{D0C54A11-23ED-43FB-B677-D47E187B74D5}" sibTransId="{37C72D7C-3519-4EA5-95FD-09AE4A4E4BFF}"/>
    <dgm:cxn modelId="{9A0F8988-ADA1-454B-9E49-7581BB34C97A}" srcId="{29D0E25B-F212-4B9B-86E2-E16305C89738}" destId="{18AC7495-B9E3-4D9D-8886-104E3064DE08}" srcOrd="0" destOrd="0" parTransId="{EACD10A5-3720-463E-B733-7EE19D718A09}" sibTransId="{C4A27056-71D4-4501-82B0-768011DC947A}"/>
    <dgm:cxn modelId="{7E069D95-39CD-4ADA-9132-E01CB05C5A99}" srcId="{18AC7495-B9E3-4D9D-8886-104E3064DE08}" destId="{029ADC4F-CDF6-4767-A225-A009B06D04D0}" srcOrd="2" destOrd="0" parTransId="{BAB0B84F-0FED-441B-9FC8-EB104F8C924B}" sibTransId="{72613016-47DD-443E-A6A9-BD451AC3B5F4}"/>
    <dgm:cxn modelId="{64D0E995-9988-4E30-B314-A92BDE6D837F}" srcId="{29D0E25B-F212-4B9B-86E2-E16305C89738}" destId="{1F8AC80F-A1D6-4690-B3A5-468AEDEE7DE7}" srcOrd="1" destOrd="0" parTransId="{3E649C80-7FFA-4054-8CC2-FD8F23075EBF}" sibTransId="{ADE08249-1416-4AAE-BFD3-6608825E5BB0}"/>
    <dgm:cxn modelId="{3D18EB95-7F7D-4F3D-AF62-8B14C1B31F4B}" srcId="{29D0E25B-F212-4B9B-86E2-E16305C89738}" destId="{A727C850-C7FF-4B32-8A5B-CA64EBA0DA09}" srcOrd="2" destOrd="0" parTransId="{CEC3B235-2904-4DF2-8866-52930851C7A3}" sibTransId="{1DF32610-C8FB-4BDA-9F54-12DDF19426D6}"/>
    <dgm:cxn modelId="{FBC9FE97-3D74-45D9-BB3E-4639E07A8F61}" type="presOf" srcId="{05B5E3D7-A4DA-4E49-B688-3C8CF5E0E531}" destId="{419CC049-1136-48E5-862B-2B72F93928F8}" srcOrd="0" destOrd="1" presId="urn:microsoft.com/office/officeart/2005/8/layout/vList2"/>
    <dgm:cxn modelId="{721D959D-9B6D-441F-A48E-55CD32ED2C01}" srcId="{1F8AC80F-A1D6-4690-B3A5-468AEDEE7DE7}" destId="{CFA584AB-C71D-42C4-B6C3-F89BB917C151}" srcOrd="0" destOrd="0" parTransId="{FB34254D-AE58-45EF-AB87-B565C4645BBB}" sibTransId="{2F337B40-1313-45D2-B6E5-0DAC0D097414}"/>
    <dgm:cxn modelId="{54F569AB-9B68-4963-8614-11C4722D5EF9}" type="presOf" srcId="{1F8AC80F-A1D6-4690-B3A5-468AEDEE7DE7}" destId="{3578ACD9-D1BF-4A24-87B0-63D0B3C57ACD}" srcOrd="0" destOrd="0" presId="urn:microsoft.com/office/officeart/2005/8/layout/vList2"/>
    <dgm:cxn modelId="{E2877ECB-818F-4DBB-B732-CF69A08BE4B1}" srcId="{4634B350-C90E-4EAC-A64D-0A069F6FFE6C}" destId="{0DFFCA8E-FE0A-4679-B3BE-C2A082CD2CA1}" srcOrd="0" destOrd="0" parTransId="{7FBCEA06-7B44-4516-B26C-95CC056E8C76}" sibTransId="{48FD9544-048F-4C22-8C62-B763FCBF60ED}"/>
    <dgm:cxn modelId="{4FF7B1CB-47B1-4638-A0A6-F516E839FCEB}" type="presOf" srcId="{A727C850-C7FF-4B32-8A5B-CA64EBA0DA09}" destId="{8CE1C9B4-2D5C-47D0-BDB9-72B5A63556F5}" srcOrd="0" destOrd="0" presId="urn:microsoft.com/office/officeart/2005/8/layout/vList2"/>
    <dgm:cxn modelId="{C7E578DC-407C-4216-94D7-6408144E80DD}" type="presOf" srcId="{E49A6D8E-E926-46F5-A7E9-509F3D7CB621}" destId="{C4916D4E-FF7E-41D4-84D2-F4F6D7030D18}" srcOrd="0" destOrd="0" presId="urn:microsoft.com/office/officeart/2005/8/layout/vList2"/>
    <dgm:cxn modelId="{5C8499E1-507C-477E-B3A0-52A58DD99A24}" type="presOf" srcId="{18AC7495-B9E3-4D9D-8886-104E3064DE08}" destId="{E10D579F-E85A-47A0-8BCC-C47061EE1AFE}" srcOrd="0" destOrd="0" presId="urn:microsoft.com/office/officeart/2005/8/layout/vList2"/>
    <dgm:cxn modelId="{4585EBF1-450F-4958-81D3-2772D30942DC}" type="presOf" srcId="{CFA584AB-C71D-42C4-B6C3-F89BB917C151}" destId="{02D3BC31-1C98-4C23-881E-0B2593CA2D27}" srcOrd="0" destOrd="0" presId="urn:microsoft.com/office/officeart/2005/8/layout/vList2"/>
    <dgm:cxn modelId="{7B6337F3-0168-4BE1-8531-A5405F0F4577}" type="presOf" srcId="{4634B350-C90E-4EAC-A64D-0A069F6FFE6C}" destId="{D474FEAD-DA46-46D1-8B8A-1F2E8EB01773}" srcOrd="0" destOrd="0" presId="urn:microsoft.com/office/officeart/2005/8/layout/vList2"/>
    <dgm:cxn modelId="{A07FDBFC-A749-42E5-845B-0A3A2AC1E5D7}" srcId="{29D0E25B-F212-4B9B-86E2-E16305C89738}" destId="{4634B350-C90E-4EAC-A64D-0A069F6FFE6C}" srcOrd="3" destOrd="0" parTransId="{759A8196-D356-4097-BDF1-68BB17F0A03D}" sibTransId="{024BE98F-3396-48BE-B835-D07A33AF2BB2}"/>
    <dgm:cxn modelId="{4C169F7E-32C8-4FB1-BA36-7B1FC56A19B5}" type="presParOf" srcId="{4B6ED1F7-FBC4-4FEE-875C-722728B9FC06}" destId="{E10D579F-E85A-47A0-8BCC-C47061EE1AFE}" srcOrd="0" destOrd="0" presId="urn:microsoft.com/office/officeart/2005/8/layout/vList2"/>
    <dgm:cxn modelId="{17ED6E97-23BC-4F71-9101-F99EC00560BB}" type="presParOf" srcId="{4B6ED1F7-FBC4-4FEE-875C-722728B9FC06}" destId="{419CC049-1136-48E5-862B-2B72F93928F8}" srcOrd="1" destOrd="0" presId="urn:microsoft.com/office/officeart/2005/8/layout/vList2"/>
    <dgm:cxn modelId="{338B172A-2972-41B1-A344-5D4FA8BAA9D0}" type="presParOf" srcId="{4B6ED1F7-FBC4-4FEE-875C-722728B9FC06}" destId="{3578ACD9-D1BF-4A24-87B0-63D0B3C57ACD}" srcOrd="2" destOrd="0" presId="urn:microsoft.com/office/officeart/2005/8/layout/vList2"/>
    <dgm:cxn modelId="{E1F4F053-EB55-4376-8AFE-811EFD821BD6}" type="presParOf" srcId="{4B6ED1F7-FBC4-4FEE-875C-722728B9FC06}" destId="{02D3BC31-1C98-4C23-881E-0B2593CA2D27}" srcOrd="3" destOrd="0" presId="urn:microsoft.com/office/officeart/2005/8/layout/vList2"/>
    <dgm:cxn modelId="{54DA0373-0754-479F-89E7-72D280AD8128}" type="presParOf" srcId="{4B6ED1F7-FBC4-4FEE-875C-722728B9FC06}" destId="{8CE1C9B4-2D5C-47D0-BDB9-72B5A63556F5}" srcOrd="4" destOrd="0" presId="urn:microsoft.com/office/officeart/2005/8/layout/vList2"/>
    <dgm:cxn modelId="{25876273-903D-478B-8043-8E3D21400875}" type="presParOf" srcId="{4B6ED1F7-FBC4-4FEE-875C-722728B9FC06}" destId="{C4916D4E-FF7E-41D4-84D2-F4F6D7030D18}" srcOrd="5" destOrd="0" presId="urn:microsoft.com/office/officeart/2005/8/layout/vList2"/>
    <dgm:cxn modelId="{B39C61BA-43CF-4FBA-8709-BD4B2B0C96A9}" type="presParOf" srcId="{4B6ED1F7-FBC4-4FEE-875C-722728B9FC06}" destId="{D474FEAD-DA46-46D1-8B8A-1F2E8EB01773}" srcOrd="6" destOrd="0" presId="urn:microsoft.com/office/officeart/2005/8/layout/vList2"/>
    <dgm:cxn modelId="{4DF65BF2-D48B-4536-91C1-769C6BEE5A58}" type="presParOf" srcId="{4B6ED1F7-FBC4-4FEE-875C-722728B9FC06}" destId="{5C7230E0-26D8-477D-9153-E2A2DB170AE8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9D0E25B-F212-4B9B-86E2-E16305C89738}" type="doc">
      <dgm:prSet loTypeId="urn:microsoft.com/office/officeart/2005/8/layout/vList2" loCatId="list" qsTypeId="urn:microsoft.com/office/officeart/2005/8/quickstyle/simple1" qsCatId="simple" csTypeId="urn:microsoft.com/office/officeart/2005/8/colors/accent3_1" csCatId="accent3" phldr="1"/>
      <dgm:spPr/>
      <dgm:t>
        <a:bodyPr/>
        <a:lstStyle/>
        <a:p>
          <a:pPr latinLnBrk="1"/>
          <a:endParaRPr lang="ko-KR" altLang="en-US"/>
        </a:p>
      </dgm:t>
    </dgm:pt>
    <dgm:pt modelId="{18AC7495-B9E3-4D9D-8886-104E3064DE08}">
      <dgm:prSet phldrT="[텍스트]"/>
      <dgm:spPr/>
      <dgm:t>
        <a:bodyPr/>
        <a:lstStyle/>
        <a:p>
          <a:pPr latinLnBrk="1"/>
          <a:r>
            <a:rPr lang="en-US" altLang="ko-KR" dirty="0"/>
            <a:t>body, head</a:t>
          </a:r>
          <a:endParaRPr lang="ko-KR" altLang="en-US" dirty="0"/>
        </a:p>
      </dgm:t>
    </dgm:pt>
    <dgm:pt modelId="{EACD10A5-3720-463E-B733-7EE19D718A09}" type="parTrans" cxnId="{9A0F8988-ADA1-454B-9E49-7581BB34C97A}">
      <dgm:prSet/>
      <dgm:spPr/>
      <dgm:t>
        <a:bodyPr/>
        <a:lstStyle/>
        <a:p>
          <a:pPr latinLnBrk="1"/>
          <a:endParaRPr lang="ko-KR" altLang="en-US"/>
        </a:p>
      </dgm:t>
    </dgm:pt>
    <dgm:pt modelId="{C4A27056-71D4-4501-82B0-768011DC947A}" type="sibTrans" cxnId="{9A0F8988-ADA1-454B-9E49-7581BB34C97A}">
      <dgm:prSet/>
      <dgm:spPr/>
      <dgm:t>
        <a:bodyPr/>
        <a:lstStyle/>
        <a:p>
          <a:pPr latinLnBrk="1"/>
          <a:endParaRPr lang="ko-KR" altLang="en-US"/>
        </a:p>
      </dgm:t>
    </dgm:pt>
    <dgm:pt modelId="{1F8AC80F-A1D6-4690-B3A5-468AEDEE7DE7}">
      <dgm:prSet phldrT="[텍스트]"/>
      <dgm:spPr/>
      <dgm:t>
        <a:bodyPr/>
        <a:lstStyle/>
        <a:p>
          <a:pPr latinLnBrk="1"/>
          <a:r>
            <a:rPr lang="en-US" altLang="ko-KR" dirty="0" err="1"/>
            <a:t>LoadBMPFile</a:t>
          </a:r>
          <a:r>
            <a:rPr lang="en-US" altLang="ko-KR" dirty="0"/>
            <a:t>()</a:t>
          </a:r>
          <a:endParaRPr lang="ko-KR" altLang="en-US" dirty="0"/>
        </a:p>
      </dgm:t>
    </dgm:pt>
    <dgm:pt modelId="{3E649C80-7FFA-4054-8CC2-FD8F23075EBF}" type="parTrans" cxnId="{64D0E995-9988-4E30-B314-A92BDE6D837F}">
      <dgm:prSet/>
      <dgm:spPr/>
      <dgm:t>
        <a:bodyPr/>
        <a:lstStyle/>
        <a:p>
          <a:pPr latinLnBrk="1"/>
          <a:endParaRPr lang="ko-KR" altLang="en-US"/>
        </a:p>
      </dgm:t>
    </dgm:pt>
    <dgm:pt modelId="{ADE08249-1416-4AAE-BFD3-6608825E5BB0}" type="sibTrans" cxnId="{64D0E995-9988-4E30-B314-A92BDE6D837F}">
      <dgm:prSet/>
      <dgm:spPr/>
      <dgm:t>
        <a:bodyPr/>
        <a:lstStyle/>
        <a:p>
          <a:pPr latinLnBrk="1"/>
          <a:endParaRPr lang="ko-KR" altLang="en-US"/>
        </a:p>
      </dgm:t>
    </dgm:pt>
    <dgm:pt modelId="{4634B350-C90E-4EAC-A64D-0A069F6FFE6C}">
      <dgm:prSet phldrT="[텍스트]"/>
      <dgm:spPr/>
      <dgm:t>
        <a:bodyPr/>
        <a:lstStyle/>
        <a:p>
          <a:pPr latinLnBrk="1"/>
          <a:r>
            <a:rPr lang="en-US" altLang="ko-KR" dirty="0"/>
            <a:t>glTexImage2D()</a:t>
          </a:r>
          <a:endParaRPr lang="ko-KR" altLang="en-US" dirty="0"/>
        </a:p>
      </dgm:t>
    </dgm:pt>
    <dgm:pt modelId="{759A8196-D356-4097-BDF1-68BB17F0A03D}" type="parTrans" cxnId="{A07FDBFC-A749-42E5-845B-0A3A2AC1E5D7}">
      <dgm:prSet/>
      <dgm:spPr/>
      <dgm:t>
        <a:bodyPr/>
        <a:lstStyle/>
        <a:p>
          <a:pPr latinLnBrk="1"/>
          <a:endParaRPr lang="ko-KR" altLang="en-US"/>
        </a:p>
      </dgm:t>
    </dgm:pt>
    <dgm:pt modelId="{024BE98F-3396-48BE-B835-D07A33AF2BB2}" type="sibTrans" cxnId="{A07FDBFC-A749-42E5-845B-0A3A2AC1E5D7}">
      <dgm:prSet/>
      <dgm:spPr/>
      <dgm:t>
        <a:bodyPr/>
        <a:lstStyle/>
        <a:p>
          <a:pPr latinLnBrk="1"/>
          <a:endParaRPr lang="ko-KR" altLang="en-US"/>
        </a:p>
      </dgm:t>
    </dgm:pt>
    <dgm:pt modelId="{0DFFCA8E-FE0A-4679-B3BE-C2A082CD2CA1}">
      <dgm:prSet phldrT="[텍스트]"/>
      <dgm:spPr/>
      <dgm:t>
        <a:bodyPr/>
        <a:lstStyle/>
        <a:p>
          <a:pPr latinLnBrk="1"/>
          <a:r>
            <a:rPr lang="ko-KR" altLang="en-US" dirty="0"/>
            <a:t>객체에 매핑이 가능하도록 </a:t>
          </a:r>
          <a:r>
            <a:rPr lang="ko-KR" altLang="en-US" dirty="0" err="1"/>
            <a:t>텍스쳐</a:t>
          </a:r>
          <a:r>
            <a:rPr lang="ko-KR" altLang="en-US" dirty="0"/>
            <a:t> 정보를 업로드</a:t>
          </a:r>
        </a:p>
      </dgm:t>
    </dgm:pt>
    <dgm:pt modelId="{7FBCEA06-7B44-4516-B26C-95CC056E8C76}" type="parTrans" cxnId="{E2877ECB-818F-4DBB-B732-CF69A08BE4B1}">
      <dgm:prSet/>
      <dgm:spPr/>
      <dgm:t>
        <a:bodyPr/>
        <a:lstStyle/>
        <a:p>
          <a:pPr latinLnBrk="1"/>
          <a:endParaRPr lang="ko-KR" altLang="en-US"/>
        </a:p>
      </dgm:t>
    </dgm:pt>
    <dgm:pt modelId="{48FD9544-048F-4C22-8C62-B763FCBF60ED}" type="sibTrans" cxnId="{E2877ECB-818F-4DBB-B732-CF69A08BE4B1}">
      <dgm:prSet/>
      <dgm:spPr/>
      <dgm:t>
        <a:bodyPr/>
        <a:lstStyle/>
        <a:p>
          <a:pPr latinLnBrk="1"/>
          <a:endParaRPr lang="ko-KR" altLang="en-US"/>
        </a:p>
      </dgm:t>
    </dgm:pt>
    <dgm:pt modelId="{D966675E-77CE-4765-AE86-6C922871F40B}">
      <dgm:prSet phldrT="[텍스트]"/>
      <dgm:spPr/>
      <dgm:t>
        <a:bodyPr/>
        <a:lstStyle/>
        <a:p>
          <a:pPr latinLnBrk="1"/>
          <a:r>
            <a:rPr lang="ko-KR" altLang="en-US" dirty="0"/>
            <a:t>머리와 몸통 각각에 대한 </a:t>
          </a:r>
          <a:r>
            <a:rPr lang="en-US" altLang="ko-KR" dirty="0" err="1"/>
            <a:t>gluQuadric</a:t>
          </a:r>
          <a:r>
            <a:rPr lang="en-US" altLang="ko-KR" dirty="0"/>
            <a:t> </a:t>
          </a:r>
          <a:r>
            <a:rPr lang="ko-KR" altLang="en-US" dirty="0"/>
            <a:t>객체</a:t>
          </a:r>
        </a:p>
      </dgm:t>
    </dgm:pt>
    <dgm:pt modelId="{37C72D7C-3519-4EA5-95FD-09AE4A4E4BFF}" type="sibTrans" cxnId="{2C2F7C7C-7225-48CB-A85E-D19B3A2AC676}">
      <dgm:prSet/>
      <dgm:spPr/>
      <dgm:t>
        <a:bodyPr/>
        <a:lstStyle/>
        <a:p>
          <a:pPr latinLnBrk="1"/>
          <a:endParaRPr lang="ko-KR" altLang="en-US"/>
        </a:p>
      </dgm:t>
    </dgm:pt>
    <dgm:pt modelId="{D0C54A11-23ED-43FB-B677-D47E187B74D5}" type="parTrans" cxnId="{2C2F7C7C-7225-48CB-A85E-D19B3A2AC676}">
      <dgm:prSet/>
      <dgm:spPr/>
      <dgm:t>
        <a:bodyPr/>
        <a:lstStyle/>
        <a:p>
          <a:pPr latinLnBrk="1"/>
          <a:endParaRPr lang="ko-KR" altLang="en-US"/>
        </a:p>
      </dgm:t>
    </dgm:pt>
    <dgm:pt modelId="{CFA584AB-C71D-42C4-B6C3-F89BB917C151}">
      <dgm:prSet phldrT="[텍스트]"/>
      <dgm:spPr/>
      <dgm:t>
        <a:bodyPr/>
        <a:lstStyle/>
        <a:p>
          <a:pPr latinLnBrk="1"/>
          <a:r>
            <a:rPr lang="ko-KR" altLang="en-US" dirty="0" err="1"/>
            <a:t>매핑시킬</a:t>
          </a:r>
          <a:r>
            <a:rPr lang="ko-KR" altLang="en-US" dirty="0"/>
            <a:t> 비트맵 이미지를 불러오는 함수</a:t>
          </a:r>
        </a:p>
      </dgm:t>
    </dgm:pt>
    <dgm:pt modelId="{FB34254D-AE58-45EF-AB87-B565C4645BBB}" type="parTrans" cxnId="{721D959D-9B6D-441F-A48E-55CD32ED2C01}">
      <dgm:prSet/>
      <dgm:spPr/>
      <dgm:t>
        <a:bodyPr/>
        <a:lstStyle/>
        <a:p>
          <a:pPr latinLnBrk="1"/>
          <a:endParaRPr lang="ko-KR" altLang="en-US"/>
        </a:p>
      </dgm:t>
    </dgm:pt>
    <dgm:pt modelId="{2F337B40-1313-45D2-B6E5-0DAC0D097414}" type="sibTrans" cxnId="{721D959D-9B6D-441F-A48E-55CD32ED2C01}">
      <dgm:prSet/>
      <dgm:spPr/>
      <dgm:t>
        <a:bodyPr/>
        <a:lstStyle/>
        <a:p>
          <a:pPr latinLnBrk="1"/>
          <a:endParaRPr lang="ko-KR" altLang="en-US"/>
        </a:p>
      </dgm:t>
    </dgm:pt>
    <dgm:pt modelId="{A727C850-C7FF-4B32-8A5B-CA64EBA0DA09}">
      <dgm:prSet phldrT="[텍스트]"/>
      <dgm:spPr/>
      <dgm:t>
        <a:bodyPr/>
        <a:lstStyle/>
        <a:p>
          <a:pPr latinLnBrk="1"/>
          <a:r>
            <a:rPr lang="en-US" altLang="ko-KR" dirty="0" err="1"/>
            <a:t>glBindTexture</a:t>
          </a:r>
          <a:r>
            <a:rPr lang="en-US" altLang="ko-KR" dirty="0"/>
            <a:t>(), </a:t>
          </a:r>
          <a:r>
            <a:rPr lang="en-US" altLang="ko-KR" dirty="0" err="1"/>
            <a:t>glTexParameteri</a:t>
          </a:r>
          <a:r>
            <a:rPr lang="en-US" altLang="ko-KR" dirty="0"/>
            <a:t>()</a:t>
          </a:r>
          <a:endParaRPr lang="ko-KR" altLang="en-US" dirty="0"/>
        </a:p>
      </dgm:t>
    </dgm:pt>
    <dgm:pt modelId="{CEC3B235-2904-4DF2-8866-52930851C7A3}" type="parTrans" cxnId="{3D18EB95-7F7D-4F3D-AF62-8B14C1B31F4B}">
      <dgm:prSet/>
      <dgm:spPr/>
      <dgm:t>
        <a:bodyPr/>
        <a:lstStyle/>
        <a:p>
          <a:pPr latinLnBrk="1"/>
          <a:endParaRPr lang="ko-KR" altLang="en-US"/>
        </a:p>
      </dgm:t>
    </dgm:pt>
    <dgm:pt modelId="{1DF32610-C8FB-4BDA-9F54-12DDF19426D6}" type="sibTrans" cxnId="{3D18EB95-7F7D-4F3D-AF62-8B14C1B31F4B}">
      <dgm:prSet/>
      <dgm:spPr/>
      <dgm:t>
        <a:bodyPr/>
        <a:lstStyle/>
        <a:p>
          <a:pPr latinLnBrk="1"/>
          <a:endParaRPr lang="ko-KR" altLang="en-US"/>
        </a:p>
      </dgm:t>
    </dgm:pt>
    <dgm:pt modelId="{E49A6D8E-E926-46F5-A7E9-509F3D7CB621}">
      <dgm:prSet phldrT="[텍스트]"/>
      <dgm:spPr/>
      <dgm:t>
        <a:bodyPr/>
        <a:lstStyle/>
        <a:p>
          <a:pPr latinLnBrk="1"/>
          <a:r>
            <a:rPr lang="ko-KR" altLang="en-US" dirty="0" err="1"/>
            <a:t>텍스쳐를</a:t>
          </a:r>
          <a:r>
            <a:rPr lang="ko-KR" altLang="en-US" dirty="0"/>
            <a:t> </a:t>
          </a:r>
          <a:r>
            <a:rPr lang="ko-KR" altLang="en-US" dirty="0" err="1"/>
            <a:t>매핑시킬</a:t>
          </a:r>
          <a:r>
            <a:rPr lang="ko-KR" altLang="en-US" dirty="0"/>
            <a:t> 방법에 대해 지정하는 함수</a:t>
          </a:r>
        </a:p>
      </dgm:t>
    </dgm:pt>
    <dgm:pt modelId="{45A6BDB3-7029-4438-9AEB-F7A4CECC088F}" type="parTrans" cxnId="{7AE3F246-1462-4BAC-B28C-0B12D3DDAE0A}">
      <dgm:prSet/>
      <dgm:spPr/>
      <dgm:t>
        <a:bodyPr/>
        <a:lstStyle/>
        <a:p>
          <a:pPr latinLnBrk="1"/>
          <a:endParaRPr lang="ko-KR" altLang="en-US"/>
        </a:p>
      </dgm:t>
    </dgm:pt>
    <dgm:pt modelId="{15400AF2-240F-40C7-8AE4-07B3E86CFFCC}" type="sibTrans" cxnId="{7AE3F246-1462-4BAC-B28C-0B12D3DDAE0A}">
      <dgm:prSet/>
      <dgm:spPr/>
      <dgm:t>
        <a:bodyPr/>
        <a:lstStyle/>
        <a:p>
          <a:pPr latinLnBrk="1"/>
          <a:endParaRPr lang="ko-KR" altLang="en-US"/>
        </a:p>
      </dgm:t>
    </dgm:pt>
    <dgm:pt modelId="{4B6ED1F7-FBC4-4FEE-875C-722728B9FC06}" type="pres">
      <dgm:prSet presAssocID="{29D0E25B-F212-4B9B-86E2-E16305C89738}" presName="linear" presStyleCnt="0">
        <dgm:presLayoutVars>
          <dgm:animLvl val="lvl"/>
          <dgm:resizeHandles val="exact"/>
        </dgm:presLayoutVars>
      </dgm:prSet>
      <dgm:spPr/>
    </dgm:pt>
    <dgm:pt modelId="{E10D579F-E85A-47A0-8BCC-C47061EE1AFE}" type="pres">
      <dgm:prSet presAssocID="{18AC7495-B9E3-4D9D-8886-104E3064DE08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419CC049-1136-48E5-862B-2B72F93928F8}" type="pres">
      <dgm:prSet presAssocID="{18AC7495-B9E3-4D9D-8886-104E3064DE08}" presName="childText" presStyleLbl="revTx" presStyleIdx="0" presStyleCnt="4">
        <dgm:presLayoutVars>
          <dgm:bulletEnabled val="1"/>
        </dgm:presLayoutVars>
      </dgm:prSet>
      <dgm:spPr/>
    </dgm:pt>
    <dgm:pt modelId="{3578ACD9-D1BF-4A24-87B0-63D0B3C57ACD}" type="pres">
      <dgm:prSet presAssocID="{1F8AC80F-A1D6-4690-B3A5-468AEDEE7DE7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02D3BC31-1C98-4C23-881E-0B2593CA2D27}" type="pres">
      <dgm:prSet presAssocID="{1F8AC80F-A1D6-4690-B3A5-468AEDEE7DE7}" presName="childText" presStyleLbl="revTx" presStyleIdx="1" presStyleCnt="4">
        <dgm:presLayoutVars>
          <dgm:bulletEnabled val="1"/>
        </dgm:presLayoutVars>
      </dgm:prSet>
      <dgm:spPr/>
    </dgm:pt>
    <dgm:pt modelId="{8CE1C9B4-2D5C-47D0-BDB9-72B5A63556F5}" type="pres">
      <dgm:prSet presAssocID="{A727C850-C7FF-4B32-8A5B-CA64EBA0DA09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C4916D4E-FF7E-41D4-84D2-F4F6D7030D18}" type="pres">
      <dgm:prSet presAssocID="{A727C850-C7FF-4B32-8A5B-CA64EBA0DA09}" presName="childText" presStyleLbl="revTx" presStyleIdx="2" presStyleCnt="4">
        <dgm:presLayoutVars>
          <dgm:bulletEnabled val="1"/>
        </dgm:presLayoutVars>
      </dgm:prSet>
      <dgm:spPr/>
    </dgm:pt>
    <dgm:pt modelId="{D474FEAD-DA46-46D1-8B8A-1F2E8EB01773}" type="pres">
      <dgm:prSet presAssocID="{4634B350-C90E-4EAC-A64D-0A069F6FFE6C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5C7230E0-26D8-477D-9153-E2A2DB170AE8}" type="pres">
      <dgm:prSet presAssocID="{4634B350-C90E-4EAC-A64D-0A069F6FFE6C}" presName="childText" presStyleLbl="revTx" presStyleIdx="3" presStyleCnt="4">
        <dgm:presLayoutVars>
          <dgm:bulletEnabled val="1"/>
        </dgm:presLayoutVars>
      </dgm:prSet>
      <dgm:spPr/>
    </dgm:pt>
  </dgm:ptLst>
  <dgm:cxnLst>
    <dgm:cxn modelId="{7AE3F246-1462-4BAC-B28C-0B12D3DDAE0A}" srcId="{A727C850-C7FF-4B32-8A5B-CA64EBA0DA09}" destId="{E49A6D8E-E926-46F5-A7E9-509F3D7CB621}" srcOrd="0" destOrd="0" parTransId="{45A6BDB3-7029-4438-9AEB-F7A4CECC088F}" sibTransId="{15400AF2-240F-40C7-8AE4-07B3E86CFFCC}"/>
    <dgm:cxn modelId="{FDE4A66A-37EE-4F6C-9CBA-0D3E9AC38D28}" type="presOf" srcId="{29D0E25B-F212-4B9B-86E2-E16305C89738}" destId="{4B6ED1F7-FBC4-4FEE-875C-722728B9FC06}" srcOrd="0" destOrd="0" presId="urn:microsoft.com/office/officeart/2005/8/layout/vList2"/>
    <dgm:cxn modelId="{DAA21A70-6242-49C2-8D6A-C15747F91965}" type="presOf" srcId="{D966675E-77CE-4765-AE86-6C922871F40B}" destId="{419CC049-1136-48E5-862B-2B72F93928F8}" srcOrd="0" destOrd="0" presId="urn:microsoft.com/office/officeart/2005/8/layout/vList2"/>
    <dgm:cxn modelId="{8B34A672-02AD-4C19-946A-43DB8CB53164}" type="presOf" srcId="{0DFFCA8E-FE0A-4679-B3BE-C2A082CD2CA1}" destId="{5C7230E0-26D8-477D-9153-E2A2DB170AE8}" srcOrd="0" destOrd="0" presId="urn:microsoft.com/office/officeart/2005/8/layout/vList2"/>
    <dgm:cxn modelId="{2C2F7C7C-7225-48CB-A85E-D19B3A2AC676}" srcId="{18AC7495-B9E3-4D9D-8886-104E3064DE08}" destId="{D966675E-77CE-4765-AE86-6C922871F40B}" srcOrd="0" destOrd="0" parTransId="{D0C54A11-23ED-43FB-B677-D47E187B74D5}" sibTransId="{37C72D7C-3519-4EA5-95FD-09AE4A4E4BFF}"/>
    <dgm:cxn modelId="{9A0F8988-ADA1-454B-9E49-7581BB34C97A}" srcId="{29D0E25B-F212-4B9B-86E2-E16305C89738}" destId="{18AC7495-B9E3-4D9D-8886-104E3064DE08}" srcOrd="0" destOrd="0" parTransId="{EACD10A5-3720-463E-B733-7EE19D718A09}" sibTransId="{C4A27056-71D4-4501-82B0-768011DC947A}"/>
    <dgm:cxn modelId="{64D0E995-9988-4E30-B314-A92BDE6D837F}" srcId="{29D0E25B-F212-4B9B-86E2-E16305C89738}" destId="{1F8AC80F-A1D6-4690-B3A5-468AEDEE7DE7}" srcOrd="1" destOrd="0" parTransId="{3E649C80-7FFA-4054-8CC2-FD8F23075EBF}" sibTransId="{ADE08249-1416-4AAE-BFD3-6608825E5BB0}"/>
    <dgm:cxn modelId="{3D18EB95-7F7D-4F3D-AF62-8B14C1B31F4B}" srcId="{29D0E25B-F212-4B9B-86E2-E16305C89738}" destId="{A727C850-C7FF-4B32-8A5B-CA64EBA0DA09}" srcOrd="2" destOrd="0" parTransId="{CEC3B235-2904-4DF2-8866-52930851C7A3}" sibTransId="{1DF32610-C8FB-4BDA-9F54-12DDF19426D6}"/>
    <dgm:cxn modelId="{721D959D-9B6D-441F-A48E-55CD32ED2C01}" srcId="{1F8AC80F-A1D6-4690-B3A5-468AEDEE7DE7}" destId="{CFA584AB-C71D-42C4-B6C3-F89BB917C151}" srcOrd="0" destOrd="0" parTransId="{FB34254D-AE58-45EF-AB87-B565C4645BBB}" sibTransId="{2F337B40-1313-45D2-B6E5-0DAC0D097414}"/>
    <dgm:cxn modelId="{54F569AB-9B68-4963-8614-11C4722D5EF9}" type="presOf" srcId="{1F8AC80F-A1D6-4690-B3A5-468AEDEE7DE7}" destId="{3578ACD9-D1BF-4A24-87B0-63D0B3C57ACD}" srcOrd="0" destOrd="0" presId="urn:microsoft.com/office/officeart/2005/8/layout/vList2"/>
    <dgm:cxn modelId="{E2877ECB-818F-4DBB-B732-CF69A08BE4B1}" srcId="{4634B350-C90E-4EAC-A64D-0A069F6FFE6C}" destId="{0DFFCA8E-FE0A-4679-B3BE-C2A082CD2CA1}" srcOrd="0" destOrd="0" parTransId="{7FBCEA06-7B44-4516-B26C-95CC056E8C76}" sibTransId="{48FD9544-048F-4C22-8C62-B763FCBF60ED}"/>
    <dgm:cxn modelId="{4FF7B1CB-47B1-4638-A0A6-F516E839FCEB}" type="presOf" srcId="{A727C850-C7FF-4B32-8A5B-CA64EBA0DA09}" destId="{8CE1C9B4-2D5C-47D0-BDB9-72B5A63556F5}" srcOrd="0" destOrd="0" presId="urn:microsoft.com/office/officeart/2005/8/layout/vList2"/>
    <dgm:cxn modelId="{C7E578DC-407C-4216-94D7-6408144E80DD}" type="presOf" srcId="{E49A6D8E-E926-46F5-A7E9-509F3D7CB621}" destId="{C4916D4E-FF7E-41D4-84D2-F4F6D7030D18}" srcOrd="0" destOrd="0" presId="urn:microsoft.com/office/officeart/2005/8/layout/vList2"/>
    <dgm:cxn modelId="{5C8499E1-507C-477E-B3A0-52A58DD99A24}" type="presOf" srcId="{18AC7495-B9E3-4D9D-8886-104E3064DE08}" destId="{E10D579F-E85A-47A0-8BCC-C47061EE1AFE}" srcOrd="0" destOrd="0" presId="urn:microsoft.com/office/officeart/2005/8/layout/vList2"/>
    <dgm:cxn modelId="{4585EBF1-450F-4958-81D3-2772D30942DC}" type="presOf" srcId="{CFA584AB-C71D-42C4-B6C3-F89BB917C151}" destId="{02D3BC31-1C98-4C23-881E-0B2593CA2D27}" srcOrd="0" destOrd="0" presId="urn:microsoft.com/office/officeart/2005/8/layout/vList2"/>
    <dgm:cxn modelId="{7B6337F3-0168-4BE1-8531-A5405F0F4577}" type="presOf" srcId="{4634B350-C90E-4EAC-A64D-0A069F6FFE6C}" destId="{D474FEAD-DA46-46D1-8B8A-1F2E8EB01773}" srcOrd="0" destOrd="0" presId="urn:microsoft.com/office/officeart/2005/8/layout/vList2"/>
    <dgm:cxn modelId="{A07FDBFC-A749-42E5-845B-0A3A2AC1E5D7}" srcId="{29D0E25B-F212-4B9B-86E2-E16305C89738}" destId="{4634B350-C90E-4EAC-A64D-0A069F6FFE6C}" srcOrd="3" destOrd="0" parTransId="{759A8196-D356-4097-BDF1-68BB17F0A03D}" sibTransId="{024BE98F-3396-48BE-B835-D07A33AF2BB2}"/>
    <dgm:cxn modelId="{4C169F7E-32C8-4FB1-BA36-7B1FC56A19B5}" type="presParOf" srcId="{4B6ED1F7-FBC4-4FEE-875C-722728B9FC06}" destId="{E10D579F-E85A-47A0-8BCC-C47061EE1AFE}" srcOrd="0" destOrd="0" presId="urn:microsoft.com/office/officeart/2005/8/layout/vList2"/>
    <dgm:cxn modelId="{17ED6E97-23BC-4F71-9101-F99EC00560BB}" type="presParOf" srcId="{4B6ED1F7-FBC4-4FEE-875C-722728B9FC06}" destId="{419CC049-1136-48E5-862B-2B72F93928F8}" srcOrd="1" destOrd="0" presId="urn:microsoft.com/office/officeart/2005/8/layout/vList2"/>
    <dgm:cxn modelId="{338B172A-2972-41B1-A344-5D4FA8BAA9D0}" type="presParOf" srcId="{4B6ED1F7-FBC4-4FEE-875C-722728B9FC06}" destId="{3578ACD9-D1BF-4A24-87B0-63D0B3C57ACD}" srcOrd="2" destOrd="0" presId="urn:microsoft.com/office/officeart/2005/8/layout/vList2"/>
    <dgm:cxn modelId="{E1F4F053-EB55-4376-8AFE-811EFD821BD6}" type="presParOf" srcId="{4B6ED1F7-FBC4-4FEE-875C-722728B9FC06}" destId="{02D3BC31-1C98-4C23-881E-0B2593CA2D27}" srcOrd="3" destOrd="0" presId="urn:microsoft.com/office/officeart/2005/8/layout/vList2"/>
    <dgm:cxn modelId="{54DA0373-0754-479F-89E7-72D280AD8128}" type="presParOf" srcId="{4B6ED1F7-FBC4-4FEE-875C-722728B9FC06}" destId="{8CE1C9B4-2D5C-47D0-BDB9-72B5A63556F5}" srcOrd="4" destOrd="0" presId="urn:microsoft.com/office/officeart/2005/8/layout/vList2"/>
    <dgm:cxn modelId="{25876273-903D-478B-8043-8E3D21400875}" type="presParOf" srcId="{4B6ED1F7-FBC4-4FEE-875C-722728B9FC06}" destId="{C4916D4E-FF7E-41D4-84D2-F4F6D7030D18}" srcOrd="5" destOrd="0" presId="urn:microsoft.com/office/officeart/2005/8/layout/vList2"/>
    <dgm:cxn modelId="{B39C61BA-43CF-4FBA-8709-BD4B2B0C96A9}" type="presParOf" srcId="{4B6ED1F7-FBC4-4FEE-875C-722728B9FC06}" destId="{D474FEAD-DA46-46D1-8B8A-1F2E8EB01773}" srcOrd="6" destOrd="0" presId="urn:microsoft.com/office/officeart/2005/8/layout/vList2"/>
    <dgm:cxn modelId="{4DF65BF2-D48B-4536-91C1-769C6BEE5A58}" type="presParOf" srcId="{4B6ED1F7-FBC4-4FEE-875C-722728B9FC06}" destId="{5C7230E0-26D8-477D-9153-E2A2DB170AE8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5C3495F-0981-46DF-B7BF-AB2C051BBB77}">
      <dsp:nvSpPr>
        <dsp:cNvPr id="0" name=""/>
        <dsp:cNvSpPr/>
      </dsp:nvSpPr>
      <dsp:spPr>
        <a:xfrm>
          <a:off x="0" y="1390047"/>
          <a:ext cx="10515599" cy="1545389"/>
        </a:xfrm>
        <a:prstGeom prst="rightArrow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925D5EA-A042-4190-8350-E06AAFE906AE}">
      <dsp:nvSpPr>
        <dsp:cNvPr id="0" name=""/>
        <dsp:cNvSpPr/>
      </dsp:nvSpPr>
      <dsp:spPr>
        <a:xfrm>
          <a:off x="7589921" y="2652507"/>
          <a:ext cx="1874117" cy="13499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114300" lvl="1" indent="-114300" algn="l" defTabSz="6667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500" kern="1200" dirty="0" err="1"/>
            <a:t>glutMainLoop</a:t>
          </a:r>
          <a:endParaRPr lang="ko-KR" altLang="en-US" sz="1500" kern="1200" dirty="0"/>
        </a:p>
      </dsp:txBody>
      <dsp:txXfrm>
        <a:off x="7589921" y="2652507"/>
        <a:ext cx="1874117" cy="1349964"/>
      </dsp:txXfrm>
    </dsp:sp>
    <dsp:sp modelId="{613053B4-0982-408F-AD0E-A89FC06AAE00}">
      <dsp:nvSpPr>
        <dsp:cNvPr id="0" name=""/>
        <dsp:cNvSpPr/>
      </dsp:nvSpPr>
      <dsp:spPr>
        <a:xfrm>
          <a:off x="7589921" y="1802542"/>
          <a:ext cx="1874117" cy="77269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93040" rIns="0" bIns="193040" numCol="1" spcCol="1270" anchor="ctr" anchorCtr="0">
          <a:noAutofit/>
        </a:bodyPr>
        <a:lstStyle/>
        <a:p>
          <a:pPr marL="0" lvl="0" indent="0" algn="l" defTabSz="8445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900" kern="1200" dirty="0"/>
            <a:t>윈도우 유지</a:t>
          </a:r>
        </a:p>
      </dsp:txBody>
      <dsp:txXfrm>
        <a:off x="7589921" y="1802542"/>
        <a:ext cx="1874117" cy="772694"/>
      </dsp:txXfrm>
    </dsp:sp>
    <dsp:sp modelId="{563B7262-57CD-4559-BE09-058B04077F8C}">
      <dsp:nvSpPr>
        <dsp:cNvPr id="0" name=""/>
        <dsp:cNvSpPr/>
      </dsp:nvSpPr>
      <dsp:spPr>
        <a:xfrm>
          <a:off x="5340979" y="2652507"/>
          <a:ext cx="1874117" cy="13499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114300" lvl="1" indent="-114300" algn="l" defTabSz="6667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500" kern="1200" dirty="0" err="1"/>
            <a:t>LoadGLTextures</a:t>
          </a:r>
          <a:endParaRPr lang="ko-KR" altLang="en-US" sz="1500" kern="1200" dirty="0"/>
        </a:p>
      </dsp:txBody>
      <dsp:txXfrm>
        <a:off x="5340979" y="2652507"/>
        <a:ext cx="1874117" cy="1349964"/>
      </dsp:txXfrm>
    </dsp:sp>
    <dsp:sp modelId="{594F5E76-E13A-40B0-BBC5-70937DA98BB3}">
      <dsp:nvSpPr>
        <dsp:cNvPr id="0" name=""/>
        <dsp:cNvSpPr/>
      </dsp:nvSpPr>
      <dsp:spPr>
        <a:xfrm>
          <a:off x="5340979" y="1802542"/>
          <a:ext cx="1874117" cy="77269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93040" rIns="0" bIns="193040" numCol="1" spcCol="1270" anchor="ctr" anchorCtr="0">
          <a:noAutofit/>
        </a:bodyPr>
        <a:lstStyle/>
        <a:p>
          <a:pPr marL="0" lvl="0" indent="0" algn="l" defTabSz="8445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900" kern="1200" dirty="0" err="1"/>
            <a:t>텍스쳐</a:t>
          </a:r>
          <a:r>
            <a:rPr lang="ko-KR" altLang="en-US" sz="1900" kern="1200" dirty="0"/>
            <a:t> 연결</a:t>
          </a:r>
        </a:p>
      </dsp:txBody>
      <dsp:txXfrm>
        <a:off x="5340979" y="1802542"/>
        <a:ext cx="1874117" cy="772694"/>
      </dsp:txXfrm>
    </dsp:sp>
    <dsp:sp modelId="{E3E06BDD-6AFE-4A23-B7A0-9128E45D4295}">
      <dsp:nvSpPr>
        <dsp:cNvPr id="0" name=""/>
        <dsp:cNvSpPr/>
      </dsp:nvSpPr>
      <dsp:spPr>
        <a:xfrm>
          <a:off x="3092037" y="2652507"/>
          <a:ext cx="1874117" cy="13499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114300" lvl="1" indent="-114300" algn="l" defTabSz="6667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500" kern="1200" dirty="0" err="1"/>
            <a:t>glutDisplayFunc</a:t>
          </a:r>
          <a:endParaRPr lang="ko-KR" altLang="en-US" sz="1500" kern="1200" dirty="0"/>
        </a:p>
        <a:p>
          <a:pPr marL="114300" lvl="1" indent="-114300" algn="l" defTabSz="6667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500" kern="1200" dirty="0" err="1"/>
            <a:t>glutKeyboardFunc</a:t>
          </a:r>
          <a:endParaRPr lang="ko-KR" altLang="en-US" sz="1500" kern="1200" dirty="0"/>
        </a:p>
        <a:p>
          <a:pPr marL="114300" lvl="1" indent="-114300" algn="l" defTabSz="6667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500" kern="1200" dirty="0" err="1"/>
            <a:t>glutMouseFunc</a:t>
          </a:r>
          <a:endParaRPr lang="ko-KR" altLang="en-US" sz="1500" kern="1200" dirty="0"/>
        </a:p>
        <a:p>
          <a:pPr marL="114300" lvl="1" indent="-114300" algn="l" defTabSz="6667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500" kern="1200" dirty="0" err="1"/>
            <a:t>glutMotionFunc</a:t>
          </a:r>
          <a:endParaRPr lang="ko-KR" altLang="en-US" sz="1500" kern="1200" dirty="0"/>
        </a:p>
      </dsp:txBody>
      <dsp:txXfrm>
        <a:off x="3092037" y="2652507"/>
        <a:ext cx="1874117" cy="1349964"/>
      </dsp:txXfrm>
    </dsp:sp>
    <dsp:sp modelId="{486C496F-7B4A-448B-A6B0-7DC588501C29}">
      <dsp:nvSpPr>
        <dsp:cNvPr id="0" name=""/>
        <dsp:cNvSpPr/>
      </dsp:nvSpPr>
      <dsp:spPr>
        <a:xfrm>
          <a:off x="3092037" y="1802542"/>
          <a:ext cx="1874117" cy="77269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93040" rIns="0" bIns="193040" numCol="1" spcCol="1270" anchor="ctr" anchorCtr="0">
          <a:noAutofit/>
        </a:bodyPr>
        <a:lstStyle/>
        <a:p>
          <a:pPr marL="0" lvl="0" indent="0" algn="l" defTabSz="8445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900" kern="1200" dirty="0"/>
            <a:t>함수 연결</a:t>
          </a:r>
        </a:p>
      </dsp:txBody>
      <dsp:txXfrm>
        <a:off x="3092037" y="1802542"/>
        <a:ext cx="1874117" cy="772694"/>
      </dsp:txXfrm>
    </dsp:sp>
    <dsp:sp modelId="{B7E4D98D-8518-4E7C-94F2-08CDF8089B78}">
      <dsp:nvSpPr>
        <dsp:cNvPr id="0" name=""/>
        <dsp:cNvSpPr/>
      </dsp:nvSpPr>
      <dsp:spPr>
        <a:xfrm>
          <a:off x="843096" y="2652507"/>
          <a:ext cx="1874117" cy="13499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114300" lvl="1" indent="-114300" algn="l" defTabSz="6667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500" kern="1200" dirty="0" err="1"/>
            <a:t>glutInitDisplayMode</a:t>
          </a:r>
          <a:endParaRPr lang="ko-KR" altLang="en-US" sz="1500" kern="1200" dirty="0"/>
        </a:p>
        <a:p>
          <a:pPr marL="114300" lvl="1" indent="-114300" algn="l" defTabSz="6667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500" kern="1200" dirty="0" err="1"/>
            <a:t>glutInitWindowSize</a:t>
          </a:r>
          <a:endParaRPr lang="ko-KR" altLang="en-US" sz="1500" kern="1200" dirty="0"/>
        </a:p>
        <a:p>
          <a:pPr marL="114300" lvl="1" indent="-114300" algn="l" defTabSz="6667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500" kern="1200" dirty="0" err="1"/>
            <a:t>glClearColor</a:t>
          </a:r>
          <a:endParaRPr lang="ko-KR" altLang="en-US" sz="1500" kern="1200" dirty="0"/>
        </a:p>
      </dsp:txBody>
      <dsp:txXfrm>
        <a:off x="843096" y="2652507"/>
        <a:ext cx="1874117" cy="1349964"/>
      </dsp:txXfrm>
    </dsp:sp>
    <dsp:sp modelId="{2F4FF464-92CC-4777-A861-5CCBEB31E909}">
      <dsp:nvSpPr>
        <dsp:cNvPr id="0" name=""/>
        <dsp:cNvSpPr/>
      </dsp:nvSpPr>
      <dsp:spPr>
        <a:xfrm>
          <a:off x="843096" y="1802542"/>
          <a:ext cx="1874117" cy="77269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93040" rIns="0" bIns="193040" numCol="1" spcCol="1270" anchor="ctr" anchorCtr="0">
          <a:noAutofit/>
        </a:bodyPr>
        <a:lstStyle/>
        <a:p>
          <a:pPr marL="0" lvl="0" indent="0" algn="l" defTabSz="8445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900" kern="1200" dirty="0"/>
            <a:t>윈도우 초기화</a:t>
          </a:r>
        </a:p>
      </dsp:txBody>
      <dsp:txXfrm>
        <a:off x="843096" y="1802542"/>
        <a:ext cx="1874117" cy="77269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0D579F-E85A-47A0-8BCC-C47061EE1AFE}">
      <dsp:nvSpPr>
        <dsp:cNvPr id="0" name=""/>
        <dsp:cNvSpPr/>
      </dsp:nvSpPr>
      <dsp:spPr>
        <a:xfrm>
          <a:off x="0" y="112733"/>
          <a:ext cx="5181600" cy="65110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100" kern="1200" dirty="0" err="1"/>
            <a:t>glMatrixMode</a:t>
          </a:r>
          <a:r>
            <a:rPr lang="en-US" altLang="ko-KR" sz="2100" kern="1200" dirty="0"/>
            <a:t>(GL_MODELVIEW)</a:t>
          </a:r>
          <a:endParaRPr lang="ko-KR" altLang="en-US" sz="2100" kern="1200" dirty="0"/>
        </a:p>
      </dsp:txBody>
      <dsp:txXfrm>
        <a:off x="31784" y="144517"/>
        <a:ext cx="5118032" cy="587537"/>
      </dsp:txXfrm>
    </dsp:sp>
    <dsp:sp modelId="{419CC049-1136-48E5-862B-2B72F93928F8}">
      <dsp:nvSpPr>
        <dsp:cNvPr id="0" name=""/>
        <dsp:cNvSpPr/>
      </dsp:nvSpPr>
      <dsp:spPr>
        <a:xfrm>
          <a:off x="0" y="763839"/>
          <a:ext cx="5181600" cy="3803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4516" tIns="26670" rIns="149352" bIns="26670" numCol="1" spcCol="1270" anchor="t" anchorCtr="0">
          <a:noAutofit/>
        </a:bodyPr>
        <a:lstStyle/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ko-KR" altLang="en-US" sz="1600" kern="1200" dirty="0"/>
            <a:t>물체의 변환을 적용하기 위해 사용한 행렬 모드</a:t>
          </a:r>
        </a:p>
      </dsp:txBody>
      <dsp:txXfrm>
        <a:off x="0" y="763839"/>
        <a:ext cx="5181600" cy="380362"/>
      </dsp:txXfrm>
    </dsp:sp>
    <dsp:sp modelId="{A85FCD86-AA70-4754-8ADB-D1B0B27CD805}">
      <dsp:nvSpPr>
        <dsp:cNvPr id="0" name=""/>
        <dsp:cNvSpPr/>
      </dsp:nvSpPr>
      <dsp:spPr>
        <a:xfrm>
          <a:off x="0" y="1144201"/>
          <a:ext cx="5181600" cy="65110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100" kern="1200" dirty="0" err="1"/>
            <a:t>glRotatef</a:t>
          </a:r>
          <a:r>
            <a:rPr lang="en-US" altLang="ko-KR" sz="2100" kern="1200" dirty="0"/>
            <a:t>(), </a:t>
          </a:r>
          <a:r>
            <a:rPr lang="en-US" altLang="ko-KR" sz="2100" kern="1200" dirty="0" err="1"/>
            <a:t>glScalef</a:t>
          </a:r>
          <a:r>
            <a:rPr lang="en-US" altLang="ko-KR" sz="2100" kern="1200" dirty="0"/>
            <a:t>(), </a:t>
          </a:r>
          <a:r>
            <a:rPr lang="en-US" altLang="ko-KR" sz="2100" kern="1200" dirty="0" err="1"/>
            <a:t>glTranslatef</a:t>
          </a:r>
          <a:r>
            <a:rPr lang="en-US" altLang="ko-KR" sz="2100" kern="1200" dirty="0"/>
            <a:t>()</a:t>
          </a:r>
          <a:endParaRPr lang="ko-KR" altLang="en-US" sz="2100" kern="1200" dirty="0"/>
        </a:p>
      </dsp:txBody>
      <dsp:txXfrm>
        <a:off x="31784" y="1175985"/>
        <a:ext cx="5118032" cy="587537"/>
      </dsp:txXfrm>
    </dsp:sp>
    <dsp:sp modelId="{B91B40BB-47C2-4573-A218-03A97014BC33}">
      <dsp:nvSpPr>
        <dsp:cNvPr id="0" name=""/>
        <dsp:cNvSpPr/>
      </dsp:nvSpPr>
      <dsp:spPr>
        <a:xfrm>
          <a:off x="0" y="1795306"/>
          <a:ext cx="5181600" cy="3803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4516" tIns="26670" rIns="149352" bIns="26670" numCol="1" spcCol="1270" anchor="t" anchorCtr="0">
          <a:noAutofit/>
        </a:bodyPr>
        <a:lstStyle/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ko-KR" altLang="en-US" sz="1600" kern="1200" dirty="0"/>
            <a:t>물체의 변환 정도를 지정하는 함수</a:t>
          </a:r>
        </a:p>
      </dsp:txBody>
      <dsp:txXfrm>
        <a:off x="0" y="1795306"/>
        <a:ext cx="5181600" cy="380362"/>
      </dsp:txXfrm>
    </dsp:sp>
    <dsp:sp modelId="{C780D197-26FA-4D30-854C-373C1086A404}">
      <dsp:nvSpPr>
        <dsp:cNvPr id="0" name=""/>
        <dsp:cNvSpPr/>
      </dsp:nvSpPr>
      <dsp:spPr>
        <a:xfrm>
          <a:off x="0" y="2175669"/>
          <a:ext cx="5181600" cy="65110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100" kern="1200" dirty="0" err="1"/>
            <a:t>DrawArm</a:t>
          </a:r>
          <a:r>
            <a:rPr lang="en-US" altLang="ko-KR" sz="2100" kern="1200" dirty="0"/>
            <a:t>(), </a:t>
          </a:r>
          <a:r>
            <a:rPr lang="en-US" altLang="ko-KR" sz="2100" kern="1200" dirty="0" err="1"/>
            <a:t>DrawLeg</a:t>
          </a:r>
          <a:r>
            <a:rPr lang="en-US" altLang="ko-KR" sz="2100" kern="1200" dirty="0"/>
            <a:t>()</a:t>
          </a:r>
          <a:endParaRPr lang="ko-KR" altLang="en-US" sz="2100" kern="1200" dirty="0"/>
        </a:p>
      </dsp:txBody>
      <dsp:txXfrm>
        <a:off x="31784" y="2207453"/>
        <a:ext cx="5118032" cy="587537"/>
      </dsp:txXfrm>
    </dsp:sp>
    <dsp:sp modelId="{D7D7B66C-9D9E-433A-ABC1-1CCB644EAF5C}">
      <dsp:nvSpPr>
        <dsp:cNvPr id="0" name=""/>
        <dsp:cNvSpPr/>
      </dsp:nvSpPr>
      <dsp:spPr>
        <a:xfrm>
          <a:off x="0" y="2826774"/>
          <a:ext cx="5181600" cy="3803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4516" tIns="26670" rIns="149352" bIns="26670" numCol="1" spcCol="1270" anchor="t" anchorCtr="0">
          <a:noAutofit/>
        </a:bodyPr>
        <a:lstStyle/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ko-KR" altLang="en-US" sz="1600" kern="1200" dirty="0"/>
            <a:t>팔</a:t>
          </a:r>
          <a:r>
            <a:rPr lang="en-US" altLang="ko-KR" sz="1600" kern="1200" dirty="0"/>
            <a:t>, </a:t>
          </a:r>
          <a:r>
            <a:rPr lang="ko-KR" altLang="en-US" sz="1600" kern="1200" dirty="0"/>
            <a:t>다리의 모양을 그리기 위해 새로 정의한 함수</a:t>
          </a:r>
        </a:p>
      </dsp:txBody>
      <dsp:txXfrm>
        <a:off x="0" y="2826774"/>
        <a:ext cx="5181600" cy="380362"/>
      </dsp:txXfrm>
    </dsp:sp>
    <dsp:sp modelId="{D474FEAD-DA46-46D1-8B8A-1F2E8EB01773}">
      <dsp:nvSpPr>
        <dsp:cNvPr id="0" name=""/>
        <dsp:cNvSpPr/>
      </dsp:nvSpPr>
      <dsp:spPr>
        <a:xfrm>
          <a:off x="0" y="3207136"/>
          <a:ext cx="5181600" cy="65110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100" kern="1200" dirty="0" err="1"/>
            <a:t>glBindTexture</a:t>
          </a:r>
          <a:r>
            <a:rPr lang="en-US" altLang="ko-KR" sz="2100" kern="1200" dirty="0"/>
            <a:t>()</a:t>
          </a:r>
          <a:endParaRPr lang="ko-KR" altLang="en-US" sz="2100" kern="1200" dirty="0"/>
        </a:p>
      </dsp:txBody>
      <dsp:txXfrm>
        <a:off x="31784" y="3238920"/>
        <a:ext cx="5118032" cy="587537"/>
      </dsp:txXfrm>
    </dsp:sp>
    <dsp:sp modelId="{5C7230E0-26D8-477D-9153-E2A2DB170AE8}">
      <dsp:nvSpPr>
        <dsp:cNvPr id="0" name=""/>
        <dsp:cNvSpPr/>
      </dsp:nvSpPr>
      <dsp:spPr>
        <a:xfrm>
          <a:off x="0" y="3858241"/>
          <a:ext cx="5181600" cy="3803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4516" tIns="26670" rIns="149352" bIns="26670" numCol="1" spcCol="1270" anchor="t" anchorCtr="0">
          <a:noAutofit/>
        </a:bodyPr>
        <a:lstStyle/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ko-KR" altLang="en-US" sz="1600" kern="1200" dirty="0"/>
            <a:t>머리와 몸에 </a:t>
          </a:r>
          <a:r>
            <a:rPr lang="ko-KR" altLang="en-US" sz="1600" kern="1200" dirty="0" err="1"/>
            <a:t>텍스쳐</a:t>
          </a:r>
          <a:r>
            <a:rPr lang="ko-KR" altLang="en-US" sz="1600" kern="1200" dirty="0"/>
            <a:t> 매핑을 위해 사용한 함수</a:t>
          </a:r>
        </a:p>
      </dsp:txBody>
      <dsp:txXfrm>
        <a:off x="0" y="3858241"/>
        <a:ext cx="5181600" cy="38036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0D579F-E85A-47A0-8BCC-C47061EE1AFE}">
      <dsp:nvSpPr>
        <dsp:cNvPr id="0" name=""/>
        <dsp:cNvSpPr/>
      </dsp:nvSpPr>
      <dsp:spPr>
        <a:xfrm>
          <a:off x="0" y="36188"/>
          <a:ext cx="5181600" cy="65110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100" kern="1200" dirty="0"/>
            <a:t>key, x, y</a:t>
          </a:r>
          <a:endParaRPr lang="ko-KR" altLang="en-US" sz="2100" kern="1200" dirty="0"/>
        </a:p>
      </dsp:txBody>
      <dsp:txXfrm>
        <a:off x="31784" y="67972"/>
        <a:ext cx="5118032" cy="587537"/>
      </dsp:txXfrm>
    </dsp:sp>
    <dsp:sp modelId="{419CC049-1136-48E5-862B-2B72F93928F8}">
      <dsp:nvSpPr>
        <dsp:cNvPr id="0" name=""/>
        <dsp:cNvSpPr/>
      </dsp:nvSpPr>
      <dsp:spPr>
        <a:xfrm>
          <a:off x="0" y="687294"/>
          <a:ext cx="5181600" cy="1564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4516" tIns="26670" rIns="149352" bIns="26670" numCol="1" spcCol="1270" anchor="t" anchorCtr="0">
          <a:noAutofit/>
        </a:bodyPr>
        <a:lstStyle/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ko-KR" altLang="en-US" sz="1600" kern="1200" dirty="0"/>
            <a:t>함수 호출 시 넘겨받는 인자</a:t>
          </a:r>
          <a:r>
            <a:rPr lang="en-US" altLang="ko-KR" sz="1600" kern="1200" dirty="0"/>
            <a:t>. </a:t>
          </a:r>
          <a:endParaRPr lang="ko-KR" altLang="en-US" sz="1600" kern="1200" dirty="0"/>
        </a:p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altLang="ko-KR" sz="1600" kern="1200" dirty="0"/>
            <a:t>key: </a:t>
          </a:r>
          <a:r>
            <a:rPr lang="ko-KR" altLang="en-US" sz="1600" kern="1200" dirty="0"/>
            <a:t>눌린 키</a:t>
          </a:r>
        </a:p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altLang="ko-KR" sz="1600" kern="1200" dirty="0"/>
            <a:t>x: </a:t>
          </a:r>
          <a:r>
            <a:rPr lang="ko-KR" altLang="en-US" sz="1600" kern="1200" dirty="0"/>
            <a:t>현재 마우스의 </a:t>
          </a:r>
          <a:r>
            <a:rPr lang="en-US" altLang="ko-KR" sz="1600" kern="1200" dirty="0"/>
            <a:t>x</a:t>
          </a:r>
          <a:r>
            <a:rPr lang="ko-KR" altLang="en-US" sz="1600" kern="1200" dirty="0"/>
            <a:t>좌표 </a:t>
          </a:r>
          <a:r>
            <a:rPr lang="en-US" altLang="ko-KR" sz="1600" kern="1200" dirty="0"/>
            <a:t>(</a:t>
          </a:r>
          <a:r>
            <a:rPr lang="ko-KR" altLang="en-US" sz="1600" kern="1200" dirty="0"/>
            <a:t>사용 </a:t>
          </a:r>
          <a:r>
            <a:rPr lang="en-US" altLang="ko-KR" sz="1600" kern="1200" dirty="0"/>
            <a:t>X)</a:t>
          </a:r>
          <a:endParaRPr lang="ko-KR" altLang="en-US" sz="1600" kern="1200" dirty="0"/>
        </a:p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altLang="ko-KR" sz="1600" kern="1200" dirty="0"/>
            <a:t>y: </a:t>
          </a:r>
          <a:r>
            <a:rPr lang="ko-KR" altLang="en-US" sz="1600" kern="1200" dirty="0"/>
            <a:t>현재 마우스의 </a:t>
          </a:r>
          <a:r>
            <a:rPr lang="en-US" altLang="ko-KR" sz="1600" kern="1200" dirty="0"/>
            <a:t>y</a:t>
          </a:r>
          <a:r>
            <a:rPr lang="ko-KR" altLang="en-US" sz="1600" kern="1200" dirty="0"/>
            <a:t>좌표 </a:t>
          </a:r>
          <a:r>
            <a:rPr lang="en-US" altLang="ko-KR" sz="1600" kern="1200" dirty="0"/>
            <a:t>(</a:t>
          </a:r>
          <a:r>
            <a:rPr lang="ko-KR" altLang="en-US" sz="1600" kern="1200" dirty="0"/>
            <a:t>사용 </a:t>
          </a:r>
          <a:r>
            <a:rPr lang="en-US" altLang="ko-KR" sz="1600" kern="1200" dirty="0"/>
            <a:t>X)</a:t>
          </a:r>
          <a:endParaRPr lang="ko-KR" altLang="en-US" sz="1600" kern="1200" dirty="0"/>
        </a:p>
      </dsp:txBody>
      <dsp:txXfrm>
        <a:off x="0" y="687294"/>
        <a:ext cx="5181600" cy="1564920"/>
      </dsp:txXfrm>
    </dsp:sp>
    <dsp:sp modelId="{3578ACD9-D1BF-4A24-87B0-63D0B3C57ACD}">
      <dsp:nvSpPr>
        <dsp:cNvPr id="0" name=""/>
        <dsp:cNvSpPr/>
      </dsp:nvSpPr>
      <dsp:spPr>
        <a:xfrm>
          <a:off x="0" y="2252214"/>
          <a:ext cx="5181600" cy="65110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100" kern="1200" dirty="0"/>
            <a:t>scale, zoom</a:t>
          </a:r>
          <a:endParaRPr lang="ko-KR" altLang="en-US" sz="2100" kern="1200" dirty="0"/>
        </a:p>
      </dsp:txBody>
      <dsp:txXfrm>
        <a:off x="31784" y="2283998"/>
        <a:ext cx="5118032" cy="587537"/>
      </dsp:txXfrm>
    </dsp:sp>
    <dsp:sp modelId="{02D3BC31-1C98-4C23-881E-0B2593CA2D27}">
      <dsp:nvSpPr>
        <dsp:cNvPr id="0" name=""/>
        <dsp:cNvSpPr/>
      </dsp:nvSpPr>
      <dsp:spPr>
        <a:xfrm>
          <a:off x="0" y="2903319"/>
          <a:ext cx="5181600" cy="3803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4516" tIns="26670" rIns="149352" bIns="26670" numCol="1" spcCol="1270" anchor="t" anchorCtr="0">
          <a:noAutofit/>
        </a:bodyPr>
        <a:lstStyle/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ko-KR" altLang="en-US" sz="1600" kern="1200" dirty="0"/>
            <a:t>배율 변경에 활용되는 전역 변수</a:t>
          </a:r>
        </a:p>
      </dsp:txBody>
      <dsp:txXfrm>
        <a:off x="0" y="2903319"/>
        <a:ext cx="5181600" cy="380362"/>
      </dsp:txXfrm>
    </dsp:sp>
    <dsp:sp modelId="{D474FEAD-DA46-46D1-8B8A-1F2E8EB01773}">
      <dsp:nvSpPr>
        <dsp:cNvPr id="0" name=""/>
        <dsp:cNvSpPr/>
      </dsp:nvSpPr>
      <dsp:spPr>
        <a:xfrm>
          <a:off x="0" y="3283681"/>
          <a:ext cx="5181600" cy="65110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100" kern="1200" dirty="0" err="1"/>
            <a:t>glutPostRedisplay</a:t>
          </a:r>
          <a:r>
            <a:rPr lang="en-US" altLang="ko-KR" sz="2100" kern="1200" dirty="0"/>
            <a:t>()</a:t>
          </a:r>
          <a:endParaRPr lang="ko-KR" altLang="en-US" sz="2100" kern="1200" dirty="0"/>
        </a:p>
      </dsp:txBody>
      <dsp:txXfrm>
        <a:off x="31784" y="3315465"/>
        <a:ext cx="5118032" cy="587537"/>
      </dsp:txXfrm>
    </dsp:sp>
    <dsp:sp modelId="{5C7230E0-26D8-477D-9153-E2A2DB170AE8}">
      <dsp:nvSpPr>
        <dsp:cNvPr id="0" name=""/>
        <dsp:cNvSpPr/>
      </dsp:nvSpPr>
      <dsp:spPr>
        <a:xfrm>
          <a:off x="0" y="3934786"/>
          <a:ext cx="5181600" cy="3803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4516" tIns="26670" rIns="149352" bIns="26670" numCol="1" spcCol="1270" anchor="t" anchorCtr="0">
          <a:noAutofit/>
        </a:bodyPr>
        <a:lstStyle/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ko-KR" altLang="en-US" sz="1600" kern="1200" dirty="0"/>
            <a:t>현재 변경된 내용을 디스플레이에 반영하도록 호출</a:t>
          </a:r>
        </a:p>
      </dsp:txBody>
      <dsp:txXfrm>
        <a:off x="0" y="3934786"/>
        <a:ext cx="5181600" cy="38036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0D579F-E85A-47A0-8BCC-C47061EE1AFE}">
      <dsp:nvSpPr>
        <dsp:cNvPr id="0" name=""/>
        <dsp:cNvSpPr/>
      </dsp:nvSpPr>
      <dsp:spPr>
        <a:xfrm>
          <a:off x="0" y="146214"/>
          <a:ext cx="5181600" cy="558089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800" kern="1200" dirty="0"/>
            <a:t>button, state, x, y</a:t>
          </a:r>
          <a:endParaRPr lang="ko-KR" altLang="en-US" sz="1800" kern="1200" dirty="0"/>
        </a:p>
      </dsp:txBody>
      <dsp:txXfrm>
        <a:off x="27244" y="173458"/>
        <a:ext cx="5127112" cy="503601"/>
      </dsp:txXfrm>
    </dsp:sp>
    <dsp:sp modelId="{419CC049-1136-48E5-862B-2B72F93928F8}">
      <dsp:nvSpPr>
        <dsp:cNvPr id="0" name=""/>
        <dsp:cNvSpPr/>
      </dsp:nvSpPr>
      <dsp:spPr>
        <a:xfrm>
          <a:off x="0" y="704304"/>
          <a:ext cx="5181600" cy="17139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4516" tIns="22860" rIns="128016" bIns="22860" numCol="1" spcCol="1270" anchor="t" anchorCtr="0">
          <a:noAutofit/>
        </a:bodyPr>
        <a:lstStyle/>
        <a:p>
          <a:pPr marL="114300" lvl="1" indent="-114300" algn="l" defTabSz="6223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ko-KR" altLang="en-US" sz="1400" kern="1200" dirty="0"/>
            <a:t>함수 호출 시 넘겨받는 인자</a:t>
          </a:r>
          <a:r>
            <a:rPr lang="en-US" altLang="ko-KR" sz="1400" kern="1200" dirty="0"/>
            <a:t>. </a:t>
          </a:r>
          <a:endParaRPr lang="ko-KR" altLang="en-US" sz="1400" kern="1200" dirty="0"/>
        </a:p>
        <a:p>
          <a:pPr marL="114300" lvl="1" indent="-114300" algn="l" defTabSz="6223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altLang="ko-KR" sz="1400" kern="1200" dirty="0"/>
            <a:t>button : </a:t>
          </a:r>
          <a:r>
            <a:rPr lang="ko-KR" altLang="en-US" sz="1400" kern="1200" dirty="0"/>
            <a:t>눌린 마우스 버튼의 종류</a:t>
          </a:r>
        </a:p>
        <a:p>
          <a:pPr marL="114300" lvl="1" indent="-114300" algn="l" defTabSz="6223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altLang="ko-KR" sz="1400" kern="1200" dirty="0"/>
            <a:t>int state : </a:t>
          </a:r>
          <a:r>
            <a:rPr lang="ko-KR" altLang="en-US" sz="1400" kern="1200" dirty="0"/>
            <a:t>마우스 버튼의 상태</a:t>
          </a:r>
        </a:p>
        <a:p>
          <a:pPr marL="114300" lvl="1" indent="-114300" algn="l" defTabSz="6223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altLang="ko-KR" sz="1400" kern="1200" dirty="0"/>
            <a:t>x: </a:t>
          </a:r>
          <a:r>
            <a:rPr lang="ko-KR" altLang="en-US" sz="1400" kern="1200" dirty="0"/>
            <a:t>마우스가 클릭된 </a:t>
          </a:r>
          <a:r>
            <a:rPr lang="en-US" altLang="ko-KR" sz="1400" kern="1200" dirty="0"/>
            <a:t>x</a:t>
          </a:r>
          <a:r>
            <a:rPr lang="ko-KR" altLang="en-US" sz="1400" kern="1200" dirty="0"/>
            <a:t>좌표</a:t>
          </a:r>
        </a:p>
        <a:p>
          <a:pPr marL="114300" lvl="1" indent="-114300" algn="l" defTabSz="6223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altLang="ko-KR" sz="1400" kern="1200" dirty="0"/>
            <a:t>y: </a:t>
          </a:r>
          <a:r>
            <a:rPr lang="ko-KR" altLang="en-US" sz="1400" kern="1200" dirty="0"/>
            <a:t>마우스가 클릭된 </a:t>
          </a:r>
          <a:r>
            <a:rPr lang="en-US" altLang="ko-KR" sz="1400" kern="1200" dirty="0"/>
            <a:t>y</a:t>
          </a:r>
          <a:r>
            <a:rPr lang="ko-KR" altLang="en-US" sz="1400" kern="1200" dirty="0"/>
            <a:t>좌표</a:t>
          </a:r>
        </a:p>
      </dsp:txBody>
      <dsp:txXfrm>
        <a:off x="0" y="704304"/>
        <a:ext cx="5181600" cy="1713960"/>
      </dsp:txXfrm>
    </dsp:sp>
    <dsp:sp modelId="{3578ACD9-D1BF-4A24-87B0-63D0B3C57ACD}">
      <dsp:nvSpPr>
        <dsp:cNvPr id="0" name=""/>
        <dsp:cNvSpPr/>
      </dsp:nvSpPr>
      <dsp:spPr>
        <a:xfrm>
          <a:off x="0" y="2418264"/>
          <a:ext cx="5181600" cy="558089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800" kern="1200" dirty="0" err="1"/>
            <a:t>mouse_state</a:t>
          </a:r>
          <a:r>
            <a:rPr lang="en-US" altLang="ko-KR" sz="1800" kern="1200" dirty="0"/>
            <a:t>, </a:t>
          </a:r>
          <a:r>
            <a:rPr lang="en-US" altLang="ko-KR" sz="1800" kern="1200" dirty="0" err="1"/>
            <a:t>mouse_button</a:t>
          </a:r>
          <a:r>
            <a:rPr lang="en-US" altLang="ko-KR" sz="1800" kern="1200" dirty="0"/>
            <a:t>, </a:t>
          </a:r>
          <a:r>
            <a:rPr lang="en-US" altLang="ko-KR" sz="1800" kern="1200" dirty="0" err="1"/>
            <a:t>mouse_X</a:t>
          </a:r>
          <a:r>
            <a:rPr lang="en-US" altLang="ko-KR" sz="1800" kern="1200" dirty="0"/>
            <a:t>, </a:t>
          </a:r>
          <a:r>
            <a:rPr lang="en-US" altLang="ko-KR" sz="1800" kern="1200" dirty="0" err="1"/>
            <a:t>mouseY</a:t>
          </a:r>
          <a:endParaRPr lang="ko-KR" altLang="en-US" sz="1800" kern="1200" dirty="0"/>
        </a:p>
      </dsp:txBody>
      <dsp:txXfrm>
        <a:off x="27244" y="2445508"/>
        <a:ext cx="5127112" cy="503601"/>
      </dsp:txXfrm>
    </dsp:sp>
    <dsp:sp modelId="{02D3BC31-1C98-4C23-881E-0B2593CA2D27}">
      <dsp:nvSpPr>
        <dsp:cNvPr id="0" name=""/>
        <dsp:cNvSpPr/>
      </dsp:nvSpPr>
      <dsp:spPr>
        <a:xfrm>
          <a:off x="0" y="2976354"/>
          <a:ext cx="5181600" cy="3353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4516" tIns="22860" rIns="128016" bIns="22860" numCol="1" spcCol="1270" anchor="t" anchorCtr="0">
          <a:noAutofit/>
        </a:bodyPr>
        <a:lstStyle/>
        <a:p>
          <a:pPr marL="114300" lvl="1" indent="-114300" algn="l" defTabSz="6223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ko-KR" altLang="en-US" sz="1400" kern="1200" dirty="0"/>
            <a:t>현재 마우스의 상태를 저장할 전역변수</a:t>
          </a:r>
        </a:p>
      </dsp:txBody>
      <dsp:txXfrm>
        <a:off x="0" y="2976354"/>
        <a:ext cx="5181600" cy="335340"/>
      </dsp:txXfrm>
    </dsp:sp>
    <dsp:sp modelId="{D474FEAD-DA46-46D1-8B8A-1F2E8EB01773}">
      <dsp:nvSpPr>
        <dsp:cNvPr id="0" name=""/>
        <dsp:cNvSpPr/>
      </dsp:nvSpPr>
      <dsp:spPr>
        <a:xfrm>
          <a:off x="0" y="3311694"/>
          <a:ext cx="5181600" cy="558089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800" kern="1200" dirty="0" err="1"/>
            <a:t>glutPostRedisplay</a:t>
          </a:r>
          <a:r>
            <a:rPr lang="en-US" altLang="ko-KR" sz="1800" kern="1200" dirty="0"/>
            <a:t>()</a:t>
          </a:r>
          <a:endParaRPr lang="ko-KR" altLang="en-US" sz="1800" kern="1200" dirty="0"/>
        </a:p>
      </dsp:txBody>
      <dsp:txXfrm>
        <a:off x="27244" y="3338938"/>
        <a:ext cx="5127112" cy="503601"/>
      </dsp:txXfrm>
    </dsp:sp>
    <dsp:sp modelId="{5C7230E0-26D8-477D-9153-E2A2DB170AE8}">
      <dsp:nvSpPr>
        <dsp:cNvPr id="0" name=""/>
        <dsp:cNvSpPr/>
      </dsp:nvSpPr>
      <dsp:spPr>
        <a:xfrm>
          <a:off x="0" y="3869784"/>
          <a:ext cx="5181600" cy="3353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4516" tIns="22860" rIns="128016" bIns="22860" numCol="1" spcCol="1270" anchor="t" anchorCtr="0">
          <a:noAutofit/>
        </a:bodyPr>
        <a:lstStyle/>
        <a:p>
          <a:pPr marL="114300" lvl="1" indent="-114300" algn="l" defTabSz="6223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ko-KR" altLang="en-US" sz="1400" kern="1200" dirty="0"/>
            <a:t>현재 변경된 내용을 디스플레이에 반영하도록 호출</a:t>
          </a:r>
        </a:p>
      </dsp:txBody>
      <dsp:txXfrm>
        <a:off x="0" y="3869784"/>
        <a:ext cx="5181600" cy="33534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0D579F-E85A-47A0-8BCC-C47061EE1AFE}">
      <dsp:nvSpPr>
        <dsp:cNvPr id="0" name=""/>
        <dsp:cNvSpPr/>
      </dsp:nvSpPr>
      <dsp:spPr>
        <a:xfrm>
          <a:off x="0" y="44154"/>
          <a:ext cx="5181600" cy="558089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800" kern="1200" dirty="0"/>
            <a:t>x, y</a:t>
          </a:r>
          <a:endParaRPr lang="ko-KR" altLang="en-US" sz="1800" kern="1200" dirty="0"/>
        </a:p>
      </dsp:txBody>
      <dsp:txXfrm>
        <a:off x="27244" y="71398"/>
        <a:ext cx="5127112" cy="503601"/>
      </dsp:txXfrm>
    </dsp:sp>
    <dsp:sp modelId="{419CC049-1136-48E5-862B-2B72F93928F8}">
      <dsp:nvSpPr>
        <dsp:cNvPr id="0" name=""/>
        <dsp:cNvSpPr/>
      </dsp:nvSpPr>
      <dsp:spPr>
        <a:xfrm>
          <a:off x="0" y="602244"/>
          <a:ext cx="5181600" cy="10246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4516" tIns="22860" rIns="128016" bIns="22860" numCol="1" spcCol="1270" anchor="t" anchorCtr="0">
          <a:noAutofit/>
        </a:bodyPr>
        <a:lstStyle/>
        <a:p>
          <a:pPr marL="114300" lvl="1" indent="-114300" algn="l" defTabSz="6223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ko-KR" altLang="en-US" sz="1400" kern="1200" dirty="0"/>
            <a:t>함수 호출 시 넘겨받는 인자</a:t>
          </a:r>
          <a:r>
            <a:rPr lang="en-US" altLang="ko-KR" sz="1400" kern="1200" dirty="0"/>
            <a:t>. </a:t>
          </a:r>
          <a:endParaRPr lang="ko-KR" altLang="en-US" sz="1400" kern="1200" dirty="0"/>
        </a:p>
        <a:p>
          <a:pPr marL="114300" lvl="1" indent="-114300" algn="l" defTabSz="6223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altLang="ko-KR" sz="1400" kern="1200" dirty="0"/>
            <a:t>x: </a:t>
          </a:r>
          <a:r>
            <a:rPr lang="ko-KR" altLang="en-US" sz="1400" kern="1200" dirty="0"/>
            <a:t>현재 마우스의 </a:t>
          </a:r>
          <a:r>
            <a:rPr lang="en-US" altLang="ko-KR" sz="1400" kern="1200" dirty="0"/>
            <a:t>x</a:t>
          </a:r>
          <a:r>
            <a:rPr lang="ko-KR" altLang="en-US" sz="1400" kern="1200" dirty="0"/>
            <a:t>좌표 </a:t>
          </a:r>
          <a:r>
            <a:rPr lang="en-US" altLang="ko-KR" sz="1400" kern="1200" dirty="0"/>
            <a:t>(</a:t>
          </a:r>
          <a:r>
            <a:rPr lang="ko-KR" altLang="en-US" sz="1400" kern="1200" dirty="0"/>
            <a:t>사용 </a:t>
          </a:r>
          <a:r>
            <a:rPr lang="en-US" altLang="ko-KR" sz="1400" kern="1200" dirty="0"/>
            <a:t>X)</a:t>
          </a:r>
          <a:endParaRPr lang="ko-KR" altLang="en-US" sz="1400" kern="1200" dirty="0"/>
        </a:p>
        <a:p>
          <a:pPr marL="114300" lvl="1" indent="-114300" algn="l" defTabSz="6223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altLang="ko-KR" sz="1400" kern="1200" dirty="0"/>
            <a:t>y: </a:t>
          </a:r>
          <a:r>
            <a:rPr lang="ko-KR" altLang="en-US" sz="1400" kern="1200" dirty="0"/>
            <a:t>현재 마우스의 </a:t>
          </a:r>
          <a:r>
            <a:rPr lang="en-US" altLang="ko-KR" sz="1400" kern="1200" dirty="0"/>
            <a:t>y</a:t>
          </a:r>
          <a:r>
            <a:rPr lang="ko-KR" altLang="en-US" sz="1400" kern="1200" dirty="0"/>
            <a:t>좌표 </a:t>
          </a:r>
          <a:r>
            <a:rPr lang="en-US" altLang="ko-KR" sz="1400" kern="1200" dirty="0"/>
            <a:t>(</a:t>
          </a:r>
          <a:r>
            <a:rPr lang="ko-KR" altLang="en-US" sz="1400" kern="1200" dirty="0"/>
            <a:t>사용 </a:t>
          </a:r>
          <a:r>
            <a:rPr lang="en-US" altLang="ko-KR" sz="1400" kern="1200" dirty="0"/>
            <a:t>X)</a:t>
          </a:r>
          <a:endParaRPr lang="ko-KR" altLang="en-US" sz="1400" kern="1200" dirty="0"/>
        </a:p>
      </dsp:txBody>
      <dsp:txXfrm>
        <a:off x="0" y="602244"/>
        <a:ext cx="5181600" cy="1024650"/>
      </dsp:txXfrm>
    </dsp:sp>
    <dsp:sp modelId="{3578ACD9-D1BF-4A24-87B0-63D0B3C57ACD}">
      <dsp:nvSpPr>
        <dsp:cNvPr id="0" name=""/>
        <dsp:cNvSpPr/>
      </dsp:nvSpPr>
      <dsp:spPr>
        <a:xfrm>
          <a:off x="0" y="1626894"/>
          <a:ext cx="5181600" cy="558089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800" kern="1200" dirty="0" err="1"/>
            <a:t>mouse_X</a:t>
          </a:r>
          <a:r>
            <a:rPr lang="en-US" altLang="ko-KR" sz="1800" kern="1200" dirty="0"/>
            <a:t>, </a:t>
          </a:r>
          <a:r>
            <a:rPr lang="en-US" altLang="ko-KR" sz="1800" kern="1200" dirty="0" err="1"/>
            <a:t>mouseY</a:t>
          </a:r>
          <a:endParaRPr lang="ko-KR" altLang="en-US" sz="1800" kern="1200" dirty="0"/>
        </a:p>
      </dsp:txBody>
      <dsp:txXfrm>
        <a:off x="27244" y="1654138"/>
        <a:ext cx="5127112" cy="503601"/>
      </dsp:txXfrm>
    </dsp:sp>
    <dsp:sp modelId="{02D3BC31-1C98-4C23-881E-0B2593CA2D27}">
      <dsp:nvSpPr>
        <dsp:cNvPr id="0" name=""/>
        <dsp:cNvSpPr/>
      </dsp:nvSpPr>
      <dsp:spPr>
        <a:xfrm>
          <a:off x="0" y="2184984"/>
          <a:ext cx="5181600" cy="3353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4516" tIns="22860" rIns="128016" bIns="22860" numCol="1" spcCol="1270" anchor="t" anchorCtr="0">
          <a:noAutofit/>
        </a:bodyPr>
        <a:lstStyle/>
        <a:p>
          <a:pPr marL="114300" lvl="1" indent="-114300" algn="l" defTabSz="6223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ko-KR" altLang="en-US" sz="1400" kern="1200" dirty="0"/>
            <a:t>마우스가 드래그 되기 전 최초의 위치가 저장된 전역변수</a:t>
          </a:r>
        </a:p>
      </dsp:txBody>
      <dsp:txXfrm>
        <a:off x="0" y="2184984"/>
        <a:ext cx="5181600" cy="335340"/>
      </dsp:txXfrm>
    </dsp:sp>
    <dsp:sp modelId="{8CE1C9B4-2D5C-47D0-BDB9-72B5A63556F5}">
      <dsp:nvSpPr>
        <dsp:cNvPr id="0" name=""/>
        <dsp:cNvSpPr/>
      </dsp:nvSpPr>
      <dsp:spPr>
        <a:xfrm>
          <a:off x="0" y="2520324"/>
          <a:ext cx="5181600" cy="558089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800" kern="1200" dirty="0"/>
            <a:t>angle[]</a:t>
          </a:r>
          <a:endParaRPr lang="ko-KR" altLang="en-US" sz="1800" kern="1200" dirty="0"/>
        </a:p>
      </dsp:txBody>
      <dsp:txXfrm>
        <a:off x="27244" y="2547568"/>
        <a:ext cx="5127112" cy="503601"/>
      </dsp:txXfrm>
    </dsp:sp>
    <dsp:sp modelId="{C4916D4E-FF7E-41D4-84D2-F4F6D7030D18}">
      <dsp:nvSpPr>
        <dsp:cNvPr id="0" name=""/>
        <dsp:cNvSpPr/>
      </dsp:nvSpPr>
      <dsp:spPr>
        <a:xfrm>
          <a:off x="0" y="3078414"/>
          <a:ext cx="5181600" cy="3353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4516" tIns="22860" rIns="128016" bIns="22860" numCol="1" spcCol="1270" anchor="t" anchorCtr="0">
          <a:noAutofit/>
        </a:bodyPr>
        <a:lstStyle/>
        <a:p>
          <a:pPr marL="114300" lvl="1" indent="-114300" algn="l" defTabSz="6223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ko-KR" altLang="en-US" sz="1400" kern="1200" dirty="0"/>
            <a:t>카메라의 회전 각도가 저장된 전역변수</a:t>
          </a:r>
        </a:p>
      </dsp:txBody>
      <dsp:txXfrm>
        <a:off x="0" y="3078414"/>
        <a:ext cx="5181600" cy="335340"/>
      </dsp:txXfrm>
    </dsp:sp>
    <dsp:sp modelId="{D474FEAD-DA46-46D1-8B8A-1F2E8EB01773}">
      <dsp:nvSpPr>
        <dsp:cNvPr id="0" name=""/>
        <dsp:cNvSpPr/>
      </dsp:nvSpPr>
      <dsp:spPr>
        <a:xfrm>
          <a:off x="0" y="3413754"/>
          <a:ext cx="5181600" cy="558089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800" kern="1200" dirty="0" err="1"/>
            <a:t>glutPostRedisplay</a:t>
          </a:r>
          <a:r>
            <a:rPr lang="en-US" altLang="ko-KR" sz="1800" kern="1200" dirty="0"/>
            <a:t>()</a:t>
          </a:r>
          <a:endParaRPr lang="ko-KR" altLang="en-US" sz="1800" kern="1200" dirty="0"/>
        </a:p>
      </dsp:txBody>
      <dsp:txXfrm>
        <a:off x="27244" y="3440998"/>
        <a:ext cx="5127112" cy="503601"/>
      </dsp:txXfrm>
    </dsp:sp>
    <dsp:sp modelId="{5C7230E0-26D8-477D-9153-E2A2DB170AE8}">
      <dsp:nvSpPr>
        <dsp:cNvPr id="0" name=""/>
        <dsp:cNvSpPr/>
      </dsp:nvSpPr>
      <dsp:spPr>
        <a:xfrm>
          <a:off x="0" y="3971844"/>
          <a:ext cx="5181600" cy="3353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4516" tIns="22860" rIns="128016" bIns="22860" numCol="1" spcCol="1270" anchor="t" anchorCtr="0">
          <a:noAutofit/>
        </a:bodyPr>
        <a:lstStyle/>
        <a:p>
          <a:pPr marL="114300" lvl="1" indent="-114300" algn="l" defTabSz="6223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ko-KR" altLang="en-US" sz="1400" kern="1200" dirty="0"/>
            <a:t>현재 변경된 내용을 디스플레이에 반영하도록 호출</a:t>
          </a:r>
        </a:p>
      </dsp:txBody>
      <dsp:txXfrm>
        <a:off x="0" y="3971844"/>
        <a:ext cx="5181600" cy="33534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0D579F-E85A-47A0-8BCC-C47061EE1AFE}">
      <dsp:nvSpPr>
        <dsp:cNvPr id="0" name=""/>
        <dsp:cNvSpPr/>
      </dsp:nvSpPr>
      <dsp:spPr>
        <a:xfrm>
          <a:off x="0" y="112733"/>
          <a:ext cx="5181600" cy="65110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100" kern="1200" dirty="0"/>
            <a:t>body, head</a:t>
          </a:r>
          <a:endParaRPr lang="ko-KR" altLang="en-US" sz="2100" kern="1200" dirty="0"/>
        </a:p>
      </dsp:txBody>
      <dsp:txXfrm>
        <a:off x="31784" y="144517"/>
        <a:ext cx="5118032" cy="587537"/>
      </dsp:txXfrm>
    </dsp:sp>
    <dsp:sp modelId="{419CC049-1136-48E5-862B-2B72F93928F8}">
      <dsp:nvSpPr>
        <dsp:cNvPr id="0" name=""/>
        <dsp:cNvSpPr/>
      </dsp:nvSpPr>
      <dsp:spPr>
        <a:xfrm>
          <a:off x="0" y="763839"/>
          <a:ext cx="5181600" cy="3803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4516" tIns="26670" rIns="149352" bIns="26670" numCol="1" spcCol="1270" anchor="t" anchorCtr="0">
          <a:noAutofit/>
        </a:bodyPr>
        <a:lstStyle/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ko-KR" altLang="en-US" sz="1600" kern="1200" dirty="0"/>
            <a:t>머리와 몸통 각각에 대한 </a:t>
          </a:r>
          <a:r>
            <a:rPr lang="en-US" altLang="ko-KR" sz="1600" kern="1200" dirty="0" err="1"/>
            <a:t>gluQuadric</a:t>
          </a:r>
          <a:r>
            <a:rPr lang="en-US" altLang="ko-KR" sz="1600" kern="1200" dirty="0"/>
            <a:t> </a:t>
          </a:r>
          <a:r>
            <a:rPr lang="ko-KR" altLang="en-US" sz="1600" kern="1200" dirty="0"/>
            <a:t>객체</a:t>
          </a:r>
        </a:p>
      </dsp:txBody>
      <dsp:txXfrm>
        <a:off x="0" y="763839"/>
        <a:ext cx="5181600" cy="380362"/>
      </dsp:txXfrm>
    </dsp:sp>
    <dsp:sp modelId="{3578ACD9-D1BF-4A24-87B0-63D0B3C57ACD}">
      <dsp:nvSpPr>
        <dsp:cNvPr id="0" name=""/>
        <dsp:cNvSpPr/>
      </dsp:nvSpPr>
      <dsp:spPr>
        <a:xfrm>
          <a:off x="0" y="1144201"/>
          <a:ext cx="5181600" cy="65110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100" kern="1200" dirty="0" err="1"/>
            <a:t>LoadBMPFile</a:t>
          </a:r>
          <a:r>
            <a:rPr lang="en-US" altLang="ko-KR" sz="2100" kern="1200" dirty="0"/>
            <a:t>()</a:t>
          </a:r>
          <a:endParaRPr lang="ko-KR" altLang="en-US" sz="2100" kern="1200" dirty="0"/>
        </a:p>
      </dsp:txBody>
      <dsp:txXfrm>
        <a:off x="31784" y="1175985"/>
        <a:ext cx="5118032" cy="587537"/>
      </dsp:txXfrm>
    </dsp:sp>
    <dsp:sp modelId="{02D3BC31-1C98-4C23-881E-0B2593CA2D27}">
      <dsp:nvSpPr>
        <dsp:cNvPr id="0" name=""/>
        <dsp:cNvSpPr/>
      </dsp:nvSpPr>
      <dsp:spPr>
        <a:xfrm>
          <a:off x="0" y="1795306"/>
          <a:ext cx="5181600" cy="3803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4516" tIns="26670" rIns="149352" bIns="26670" numCol="1" spcCol="1270" anchor="t" anchorCtr="0">
          <a:noAutofit/>
        </a:bodyPr>
        <a:lstStyle/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ko-KR" altLang="en-US" sz="1600" kern="1200" dirty="0" err="1"/>
            <a:t>매핑시킬</a:t>
          </a:r>
          <a:r>
            <a:rPr lang="ko-KR" altLang="en-US" sz="1600" kern="1200" dirty="0"/>
            <a:t> 비트맵 이미지를 불러오는 함수</a:t>
          </a:r>
        </a:p>
      </dsp:txBody>
      <dsp:txXfrm>
        <a:off x="0" y="1795306"/>
        <a:ext cx="5181600" cy="380362"/>
      </dsp:txXfrm>
    </dsp:sp>
    <dsp:sp modelId="{8CE1C9B4-2D5C-47D0-BDB9-72B5A63556F5}">
      <dsp:nvSpPr>
        <dsp:cNvPr id="0" name=""/>
        <dsp:cNvSpPr/>
      </dsp:nvSpPr>
      <dsp:spPr>
        <a:xfrm>
          <a:off x="0" y="2175669"/>
          <a:ext cx="5181600" cy="65110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100" kern="1200" dirty="0" err="1"/>
            <a:t>glBindTexture</a:t>
          </a:r>
          <a:r>
            <a:rPr lang="en-US" altLang="ko-KR" sz="2100" kern="1200" dirty="0"/>
            <a:t>(), </a:t>
          </a:r>
          <a:r>
            <a:rPr lang="en-US" altLang="ko-KR" sz="2100" kern="1200" dirty="0" err="1"/>
            <a:t>glTexParameteri</a:t>
          </a:r>
          <a:r>
            <a:rPr lang="en-US" altLang="ko-KR" sz="2100" kern="1200" dirty="0"/>
            <a:t>()</a:t>
          </a:r>
          <a:endParaRPr lang="ko-KR" altLang="en-US" sz="2100" kern="1200" dirty="0"/>
        </a:p>
      </dsp:txBody>
      <dsp:txXfrm>
        <a:off x="31784" y="2207453"/>
        <a:ext cx="5118032" cy="587537"/>
      </dsp:txXfrm>
    </dsp:sp>
    <dsp:sp modelId="{C4916D4E-FF7E-41D4-84D2-F4F6D7030D18}">
      <dsp:nvSpPr>
        <dsp:cNvPr id="0" name=""/>
        <dsp:cNvSpPr/>
      </dsp:nvSpPr>
      <dsp:spPr>
        <a:xfrm>
          <a:off x="0" y="2826774"/>
          <a:ext cx="5181600" cy="3803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4516" tIns="26670" rIns="149352" bIns="26670" numCol="1" spcCol="1270" anchor="t" anchorCtr="0">
          <a:noAutofit/>
        </a:bodyPr>
        <a:lstStyle/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ko-KR" altLang="en-US" sz="1600" kern="1200" dirty="0" err="1"/>
            <a:t>텍스쳐를</a:t>
          </a:r>
          <a:r>
            <a:rPr lang="ko-KR" altLang="en-US" sz="1600" kern="1200" dirty="0"/>
            <a:t> </a:t>
          </a:r>
          <a:r>
            <a:rPr lang="ko-KR" altLang="en-US" sz="1600" kern="1200" dirty="0" err="1"/>
            <a:t>매핑시킬</a:t>
          </a:r>
          <a:r>
            <a:rPr lang="ko-KR" altLang="en-US" sz="1600" kern="1200" dirty="0"/>
            <a:t> 방법에 대해 지정하는 함수</a:t>
          </a:r>
        </a:p>
      </dsp:txBody>
      <dsp:txXfrm>
        <a:off x="0" y="2826774"/>
        <a:ext cx="5181600" cy="380362"/>
      </dsp:txXfrm>
    </dsp:sp>
    <dsp:sp modelId="{D474FEAD-DA46-46D1-8B8A-1F2E8EB01773}">
      <dsp:nvSpPr>
        <dsp:cNvPr id="0" name=""/>
        <dsp:cNvSpPr/>
      </dsp:nvSpPr>
      <dsp:spPr>
        <a:xfrm>
          <a:off x="0" y="3207136"/>
          <a:ext cx="5181600" cy="65110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100" kern="1200" dirty="0"/>
            <a:t>glTexImage2D()</a:t>
          </a:r>
          <a:endParaRPr lang="ko-KR" altLang="en-US" sz="2100" kern="1200" dirty="0"/>
        </a:p>
      </dsp:txBody>
      <dsp:txXfrm>
        <a:off x="31784" y="3238920"/>
        <a:ext cx="5118032" cy="587537"/>
      </dsp:txXfrm>
    </dsp:sp>
    <dsp:sp modelId="{5C7230E0-26D8-477D-9153-E2A2DB170AE8}">
      <dsp:nvSpPr>
        <dsp:cNvPr id="0" name=""/>
        <dsp:cNvSpPr/>
      </dsp:nvSpPr>
      <dsp:spPr>
        <a:xfrm>
          <a:off x="0" y="3858241"/>
          <a:ext cx="5181600" cy="3803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4516" tIns="26670" rIns="149352" bIns="26670" numCol="1" spcCol="1270" anchor="t" anchorCtr="0">
          <a:noAutofit/>
        </a:bodyPr>
        <a:lstStyle/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ko-KR" altLang="en-US" sz="1600" kern="1200" dirty="0"/>
            <a:t>객체에 매핑이 가능하도록 </a:t>
          </a:r>
          <a:r>
            <a:rPr lang="ko-KR" altLang="en-US" sz="1600" kern="1200" dirty="0" err="1"/>
            <a:t>텍스쳐</a:t>
          </a:r>
          <a:r>
            <a:rPr lang="ko-KR" altLang="en-US" sz="1600" kern="1200" dirty="0"/>
            <a:t> 정보를 업로드</a:t>
          </a:r>
        </a:p>
      </dsp:txBody>
      <dsp:txXfrm>
        <a:off x="0" y="3858241"/>
        <a:ext cx="5181600" cy="3803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3">
  <dgm:title val=""/>
  <dgm:desc val=""/>
  <dgm:catLst>
    <dgm:cat type="process" pri="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 chOrder="t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dummy" refType="w"/>
      <dgm:constr type="h" for="ch" forName="dummy" refType="h"/>
      <dgm:constr type="h" for="ch" forName="dummy" refType="w" refFor="ch" refForName="dummy" op="lte" fact="0.4"/>
      <dgm:constr type="ctrX" for="ch" forName="dummy" refType="w" fact="0.5"/>
      <dgm:constr type="ctrY" for="ch" forName="dummy" refType="h" fact="0.5"/>
      <dgm:constr type="w" for="ch" forName="linH" refType="w"/>
      <dgm:constr type="h" for="ch" forName="linH" refType="h"/>
      <dgm:constr type="ctrX" for="ch" forName="linH" refType="w" fact="0.5"/>
      <dgm:constr type="ctrY" for="ch" forName="linH" refType="h" fact="0.5"/>
      <dgm:constr type="userP" for="ch" forName="linH" refType="h" refFor="ch" refForName="dummy" fact="0.25"/>
      <dgm:constr type="userT" for="des" forName="parTx" refType="w" refFor="ch" refForName="dummy" fact="0.2"/>
    </dgm:constrLst>
    <dgm:ruleLst/>
    <dgm:layoutNode name="dummy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linH">
      <dgm:choose name="Name1">
        <dgm:if name="Name2" func="var" arg="dir" op="equ" val="norm">
          <dgm:alg type="lin">
            <dgm:param type="linDir" val="fromL"/>
            <dgm:param type="nodeVertAlign" val="t"/>
          </dgm:alg>
        </dgm:if>
        <dgm:else name="Name3">
          <dgm:alg type="lin">
            <dgm:param type="linDir" val="fromR"/>
            <dgm:param type="nodeVertAlign" val="t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forName="parTx" val="65"/>
        <dgm:constr type="primFontSz" for="des" forName="desTx" refType="primFontSz" refFor="des" refForName="parTx" op="equ"/>
        <dgm:constr type="h" for="des" forName="parTx" refType="primFontSz" refFor="des" refForName="parTx"/>
        <dgm:constr type="h" for="des" forName="desTx" refType="primFontSz" refFor="des" refForName="parTx" fact="0.5"/>
        <dgm:constr type="h" for="des" forName="parTx" op="equ"/>
        <dgm:constr type="h" for="des" forName="desTx" op="equ"/>
        <dgm:constr type="h" for="ch" forName="backgroundArrow" refType="primFontSz" refFor="des" refForName="parTx" fact="2"/>
        <dgm:constr type="h" for="ch" forName="backgroundArrow" refType="h" refFor="des" refForName="parTx" op="lte" fact="2"/>
        <dgm:constr type="h" for="ch" forName="backgroundArrow" refType="h" refFor="des" refForName="parTx" op="gte" fact="2"/>
        <dgm:constr type="h" for="des" forName="spVertical1" refType="primFontSz" refFor="des" refForName="parTx" fact="0.5"/>
        <dgm:constr type="h" for="des" forName="spVertical1" refType="h" refFor="des" refForName="parTx" op="lte" fact="0.5"/>
        <dgm:constr type="h" for="des" forName="spVertical1" refType="h" refFor="des" refForName="parTx" op="gte" fact="0.5"/>
        <dgm:constr type="h" for="des" forName="spVertical2" refType="primFontSz" refFor="des" refForName="parTx" fact="0.5"/>
        <dgm:constr type="h" for="des" forName="spVertical2" refType="h" refFor="des" refForName="parTx" op="lte" fact="0.5"/>
        <dgm:constr type="h" for="des" forName="spVertical2" refType="h" refFor="des" refForName="parTx" op="gte" fact="0.5"/>
        <dgm:constr type="h" for="des" forName="spVertical3" refType="primFontSz" refFor="des" refForName="parTx" fact="-0.4"/>
        <dgm:constr type="h" for="des" forName="spVertical3" refType="h" refFor="des" refForName="parTx" op="lte" fact="-0.4"/>
        <dgm:constr type="h" for="des" forName="spVertical3" refType="h" refFor="des" refForName="parTx" op="gte" fact="-0.4"/>
        <dgm:constr type="w" for="ch" forName="backgroundArrow" refType="w"/>
        <dgm:constr type="w" for="ch" forName="negArrow" refType="w" fact="-1"/>
        <dgm:constr type="w" for="ch" forName="linV" refType="w"/>
        <dgm:constr type="w" for="ch" forName="space" refType="w" refFor="ch" refForName="linV" fact="0.2"/>
        <dgm:constr type="w" for="ch" forName="padding1" refType="w" fact="0.08"/>
        <dgm:constr type="userP"/>
        <dgm:constr type="w" for="ch" forName="padding2" refType="userP"/>
      </dgm:constrLst>
      <dgm:ruleLst>
        <dgm:rule type="w" for="ch" forName="linV" val="0" fact="NaN" max="NaN"/>
        <dgm:rule type="primFontSz" for="des" forName="parTx" val="5" fact="NaN" max="NaN"/>
      </dgm:ruleLst>
      <dgm:layoutNode name="padding1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forEach name="Name4" axis="ch" ptType="node">
        <dgm:layoutNode name="linV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spVertical1" refType="w"/>
            <dgm:constr type="w" for="ch" forName="parTx" refType="w"/>
            <dgm:constr type="w" for="ch" forName="spVertical2" refType="w"/>
            <dgm:constr type="w" for="ch" forName="spVertical3" refType="w"/>
            <dgm:constr type="w" for="ch" forName="desTx" refType="w"/>
          </dgm:constrLst>
          <dgm:ruleLst/>
          <dgm:layoutNode name="spVertical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parTx" styleLbl="revTx">
            <dgm:varLst>
              <dgm:chMax val="0"/>
              <dgm:chPref val="0"/>
              <dgm:bulletEnabled val="1"/>
            </dgm:varLst>
            <dgm:choose name="Name5">
              <dgm:if name="Name6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">
                <dgm:alg type="tx">
                  <dgm:param type="parTxLTRAlign" val="ctr"/>
                  <dgm:param type="parTxRTLAlign" val="ct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hoose name="Name8">
              <dgm:if name="Name9" func="var" arg="dir" op="equ" val="norm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if>
              <dgm:else name="Name10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else>
            </dgm:choose>
            <dgm:ruleLst>
              <dgm:rule type="h" val="INF" fact="NaN" max="NaN"/>
            </dgm:ruleLst>
          </dgm:layoutNode>
          <dgm:layoutNode name="spVertical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pVertical3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choose name="Name11">
            <dgm:if name="Name12" axis="ch" ptType="node" func="cnt" op="gte" val="1">
              <dgm:layoutNode name="desTx" styleLbl="revTx">
                <dgm:varLst>
                  <dgm:bulletEnabled val="1"/>
                </dgm:varLst>
                <dgm:alg type="tx">
                  <dgm:param type="stBulletLvl" val="1"/>
                </dgm:alg>
                <dgm:shape xmlns:r="http://schemas.openxmlformats.org/officeDocument/2006/relationships" type="rect" r:blip="">
                  <dgm:adjLst/>
                </dgm:shape>
                <dgm:presOf axis="des" ptType="node"/>
                <dgm:constrLst>
                  <dgm:constr type="tMarg"/>
                  <dgm:constr type="bMarg"/>
                  <dgm:constr type="rMarg"/>
                  <dgm:constr type="lMarg"/>
                </dgm:constrLst>
                <dgm:ruleLst>
                  <dgm:rule type="h" val="INF" fact="NaN" max="NaN"/>
                </dgm:ruleLst>
              </dgm:layoutNode>
            </dgm:if>
            <dgm:else name="Name13"/>
          </dgm:choose>
        </dgm:layoutNod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  <dgm:layoutNode name="padding2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negArrow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backgroundArrow" styleLbl="node1">
        <dgm:alg type="sp"/>
        <dgm:choose name="Name15">
          <dgm:if name="Name16" func="var" arg="dir" op="equ" val="norm">
            <dgm:shape xmlns:r="http://schemas.openxmlformats.org/officeDocument/2006/relationships" type="rightArrow" r:blip="">
              <dgm:adjLst/>
            </dgm:shape>
          </dgm:if>
          <dgm:else name="Name17">
            <dgm:shape xmlns:r="http://schemas.openxmlformats.org/officeDocument/2006/relationships" type="leftArrow" r:blip="">
              <dgm:adjLst/>
            </dgm:shape>
          </dgm:else>
        </dgm:choose>
        <dgm:presOf/>
        <dgm:constrLst/>
        <dgm:ruleLst/>
      </dgm:layoutNode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5AA476-D1B6-409A-8E8B-F9751CF613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160B5EE-B2D4-4699-B4B9-012575C3F7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531A55F-4A31-4AD2-8313-5E65B140A8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C67BF-6085-4986-860E-D2D182D6E0C1}" type="datetimeFigureOut">
              <a:rPr lang="ko-KR" altLang="en-US" smtClean="0"/>
              <a:t>21-05-19 (Wed)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D78FD3D-CC27-4554-B6BD-93A426AD8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5B0E693-32E8-4642-89B5-D7FBAAEA9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72483-BD03-41C6-88CA-CFE94E4969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3041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C4B744-C8F0-4744-ABDD-5FDB5ACBA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807DE1D-0BB3-43B7-96BC-76AF57BE73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07D2C1F-FF27-4A27-BD46-7B6CDA10C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C67BF-6085-4986-860E-D2D182D6E0C1}" type="datetimeFigureOut">
              <a:rPr lang="ko-KR" altLang="en-US" smtClean="0"/>
              <a:t>21-05-19 (Wed)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00C31B-9C09-47A6-8B63-8E8C99905A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0F7CD8D-F2BA-4876-A4DC-D23CE5405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72483-BD03-41C6-88CA-CFE94E4969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38619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AA80CAE-410E-4B61-8286-31AD13793C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D674CA9-DA28-45A0-B03E-0B1E31D0BA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6B703B8-2FCE-423C-A8AD-C931BA3B0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C67BF-6085-4986-860E-D2D182D6E0C1}" type="datetimeFigureOut">
              <a:rPr lang="ko-KR" altLang="en-US" smtClean="0"/>
              <a:t>21-05-19 (Wed)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D7A2832-26ED-4486-8420-92E79902C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577AFB0-DE85-48FD-AA1B-017B29B95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72483-BD03-41C6-88CA-CFE94E4969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88542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E051D5-C284-454B-BBE8-6861169FA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B5C41DE-DE3D-44FD-8FE3-2BE706AD0E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C4912BC-41AD-46E2-81ED-D7D0393F53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C67BF-6085-4986-860E-D2D182D6E0C1}" type="datetimeFigureOut">
              <a:rPr lang="ko-KR" altLang="en-US" smtClean="0"/>
              <a:t>21-05-19 (Wed)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C001992-24D5-470F-8B5E-E5231BA1DA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4E2AB6-6BA1-43D4-8BD4-924CC7E278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72483-BD03-41C6-88CA-CFE94E4969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17864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62394C-46E0-47E1-AFC8-5CA0AA3E7B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186456A-A2CB-47C8-940D-9804B2D4CF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A123FA9-556A-4B89-8E69-179A1738C3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C67BF-6085-4986-860E-D2D182D6E0C1}" type="datetimeFigureOut">
              <a:rPr lang="ko-KR" altLang="en-US" smtClean="0"/>
              <a:t>21-05-19 (Wed)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0544059-48F0-49F5-81B7-270CA43C4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2FF38B-3356-4B1B-97CD-0251FA9BB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72483-BD03-41C6-88CA-CFE94E4969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7041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CF5984-880D-43A8-B629-18FA38252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1B83F2C-D480-4DD5-A5C8-F73E92F68C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335A5E6-3B1F-4E0A-BEA4-2BC8B3DC6C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58A6C61-C795-4F76-B30D-6FD4E6157B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C67BF-6085-4986-860E-D2D182D6E0C1}" type="datetimeFigureOut">
              <a:rPr lang="ko-KR" altLang="en-US" smtClean="0"/>
              <a:t>21-05-19 (Wed)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A690797-8F06-4891-84B1-2069302AB0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81BB3A1-0ECC-4ECE-95AF-A3101838F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72483-BD03-41C6-88CA-CFE94E4969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96037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9A85B3-0A90-4C73-8211-1B54A1AA8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A179AD1-DB01-4B7D-85E9-17B72F2C99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545041E-ED6F-4104-93F9-754F8D5D7E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8965CC0-B82F-4B39-BD11-B0752BF2B1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6C9B69A-EC44-42A6-A7A1-A959CF15FD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5BB02A4-7D02-431F-AEE6-9E30F8C7F8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C67BF-6085-4986-860E-D2D182D6E0C1}" type="datetimeFigureOut">
              <a:rPr lang="ko-KR" altLang="en-US" smtClean="0"/>
              <a:t>21-05-19 (Wed)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CBC1BEA-4B63-4E03-A69A-82BDF7813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F09630E-A3CD-47E5-98E3-F0B5CE40F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72483-BD03-41C6-88CA-CFE94E4969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16656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4B934A-83B1-422D-A57B-54C2FB1AE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A6D0ABF-21C4-4E21-8337-093E80F40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C67BF-6085-4986-860E-D2D182D6E0C1}" type="datetimeFigureOut">
              <a:rPr lang="ko-KR" altLang="en-US" smtClean="0"/>
              <a:t>21-05-19 (Wed)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8FC0AB3-F76F-4C5F-9E5F-E99C7BC3C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470B0D8-F43F-4A78-85C3-48550CD09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72483-BD03-41C6-88CA-CFE94E4969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74326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41073B3-3DCD-435D-8854-782F0AF65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C67BF-6085-4986-860E-D2D182D6E0C1}" type="datetimeFigureOut">
              <a:rPr lang="ko-KR" altLang="en-US" smtClean="0"/>
              <a:t>21-05-19 (Wed)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C0BFA2C-A6F5-4329-952A-E62CBFEDA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EB25662-B7E1-42FD-9A93-3D93CF3BB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72483-BD03-41C6-88CA-CFE94E4969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3905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93F288-0D2E-4428-8DBC-021ECFB0F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FB740A-C656-47B3-84BE-61A45B4FE6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9E0199F-55D3-4764-AAD1-DC12B6AA07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397E048-5BE4-4AE2-89AD-5489BF0475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C67BF-6085-4986-860E-D2D182D6E0C1}" type="datetimeFigureOut">
              <a:rPr lang="ko-KR" altLang="en-US" smtClean="0"/>
              <a:t>21-05-19 (Wed)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ADC809B-BB38-49A7-937B-815560191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AFB7343-E255-4F5A-9D30-63C430B87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72483-BD03-41C6-88CA-CFE94E4969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7622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43DD98-FCE5-4A75-B066-77BAD1BF9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325EF7D-FB6B-494F-B734-BCE7AEE75D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ECB8251-7F07-424B-B6CF-CA7C92C8E9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6E3C8FB-B63A-4BCF-BCDC-0A5F14FC54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C67BF-6085-4986-860E-D2D182D6E0C1}" type="datetimeFigureOut">
              <a:rPr lang="ko-KR" altLang="en-US" smtClean="0"/>
              <a:t>21-05-19 (Wed)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564B760-0447-4FF5-B2C4-4E554CC30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9DA906D-ADA5-4B36-8EA5-182971EE7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72483-BD03-41C6-88CA-CFE94E4969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81538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4C3871F-DF17-486B-B8ED-16C2C6D5E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8F4CD5-534F-4FAD-A3F4-E3687899D6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BB72E7A-DE0E-4FA4-8AF0-D5CA6DCEF4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8C67BF-6085-4986-860E-D2D182D6E0C1}" type="datetimeFigureOut">
              <a:rPr lang="ko-KR" altLang="en-US" smtClean="0"/>
              <a:t>21-05-19 (Wed)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D74C7CC-5D35-491B-9EC0-DA75BB121A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631DAD9-28A3-4507-ACB9-D561E89EFB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E72483-BD03-41C6-88CA-CFE94E4969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5812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microsoft.com/office/2007/relationships/hdphoto" Target="../media/hdphoto1.wdp"/><Relationship Id="rId7" Type="http://schemas.openxmlformats.org/officeDocument/2006/relationships/diagramColors" Target="../diagrams/colors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microsoft.com/office/2007/relationships/hdphoto" Target="../media/hdphoto1.wdp"/><Relationship Id="rId7" Type="http://schemas.openxmlformats.org/officeDocument/2006/relationships/diagramColors" Target="../diagrams/colors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microsoft.com/office/2007/relationships/hdphoto" Target="../media/hdphoto1.wdp"/><Relationship Id="rId7" Type="http://schemas.openxmlformats.org/officeDocument/2006/relationships/diagramColors" Target="../diagrams/colors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microsoft.com/office/2007/relationships/hdphoto" Target="../media/hdphoto1.wdp"/><Relationship Id="rId7" Type="http://schemas.openxmlformats.org/officeDocument/2006/relationships/diagramColors" Target="../diagrams/colors4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microsoft.com/office/2007/relationships/hdphoto" Target="../media/hdphoto1.wdp"/><Relationship Id="rId7" Type="http://schemas.openxmlformats.org/officeDocument/2006/relationships/diagramColors" Target="../diagrams/colors5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6.xml"/><Relationship Id="rId3" Type="http://schemas.microsoft.com/office/2007/relationships/hdphoto" Target="../media/hdphoto1.wdp"/><Relationship Id="rId7" Type="http://schemas.openxmlformats.org/officeDocument/2006/relationships/diagramColors" Target="../diagrams/colors6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6" Type="http://schemas.openxmlformats.org/officeDocument/2006/relationships/diagramQuickStyle" Target="../diagrams/quickStyle6.xml"/><Relationship Id="rId5" Type="http://schemas.openxmlformats.org/officeDocument/2006/relationships/diagramLayout" Target="../diagrams/layout6.xml"/><Relationship Id="rId4" Type="http://schemas.openxmlformats.org/officeDocument/2006/relationships/diagramData" Target="../diagrams/data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8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6C93B11C-687D-4CEA-BB6E-C076442B0A1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6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0091"/>
          <a:stretch/>
        </p:blipFill>
        <p:spPr>
          <a:xfrm>
            <a:off x="2667000" y="0"/>
            <a:ext cx="6858000" cy="6165908"/>
          </a:xfrm>
          <a:prstGeom prst="rect">
            <a:avLst/>
          </a:prstGeom>
        </p:spPr>
      </p:pic>
      <p:sp>
        <p:nvSpPr>
          <p:cNvPr id="3" name="부제목 2">
            <a:extLst>
              <a:ext uri="{FF2B5EF4-FFF2-40B4-BE49-F238E27FC236}">
                <a16:creationId xmlns:a16="http://schemas.microsoft.com/office/drawing/2014/main" id="{EFA76313-0125-416A-ACC1-8FC29A7959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7267" y="6289255"/>
            <a:ext cx="9144000" cy="1655762"/>
          </a:xfrm>
        </p:spPr>
        <p:txBody>
          <a:bodyPr/>
          <a:lstStyle/>
          <a:p>
            <a:r>
              <a:rPr lang="en-US" altLang="ko-KR" dirty="0"/>
              <a:t>20163340 </a:t>
            </a:r>
            <a:r>
              <a:rPr lang="ko-KR" altLang="en-US" dirty="0"/>
              <a:t>강원경</a:t>
            </a:r>
          </a:p>
        </p:txBody>
      </p:sp>
    </p:spTree>
    <p:extLst>
      <p:ext uri="{BB962C8B-B14F-4D97-AF65-F5344CB8AC3E}">
        <p14:creationId xmlns:p14="http://schemas.microsoft.com/office/powerpoint/2010/main" val="3486649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8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6C93B11C-687D-4CEA-BB6E-C076442B0A1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6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0091"/>
          <a:stretch/>
        </p:blipFill>
        <p:spPr>
          <a:xfrm>
            <a:off x="2667000" y="0"/>
            <a:ext cx="6858000" cy="6165908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F2DCE47D-833B-4177-9185-A0B85E1E434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A22B43AF-2BED-4ED5-9CE5-1C6F9D0E4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main()</a:t>
            </a:r>
            <a:endParaRPr lang="ko-KR" altLang="en-US" dirty="0"/>
          </a:p>
        </p:txBody>
      </p:sp>
      <p:sp>
        <p:nvSpPr>
          <p:cNvPr id="10" name="내용 개체 틀 9">
            <a:extLst>
              <a:ext uri="{FF2B5EF4-FFF2-40B4-BE49-F238E27FC236}">
                <a16:creationId xmlns:a16="http://schemas.microsoft.com/office/drawing/2014/main" id="{DB34621F-4339-4FCF-AE8D-DFA3D5B423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graphicFrame>
        <p:nvGraphicFramePr>
          <p:cNvPr id="7" name="다이어그램 6">
            <a:extLst>
              <a:ext uri="{FF2B5EF4-FFF2-40B4-BE49-F238E27FC236}">
                <a16:creationId xmlns:a16="http://schemas.microsoft.com/office/drawing/2014/main" id="{2E0ED86F-5D20-47CB-9095-D7C7B4AB8F2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01315642"/>
              </p:ext>
            </p:extLst>
          </p:nvPr>
        </p:nvGraphicFramePr>
        <p:xfrm>
          <a:off x="838199" y="660963"/>
          <a:ext cx="10515599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1002541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8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6C93B11C-687D-4CEA-BB6E-C076442B0A1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6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0091"/>
          <a:stretch/>
        </p:blipFill>
        <p:spPr>
          <a:xfrm>
            <a:off x="2667000" y="0"/>
            <a:ext cx="6858000" cy="6165908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F2DCE47D-833B-4177-9185-A0B85E1E434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제목 11">
            <a:extLst>
              <a:ext uri="{FF2B5EF4-FFF2-40B4-BE49-F238E27FC236}">
                <a16:creationId xmlns:a16="http://schemas.microsoft.com/office/drawing/2014/main" id="{1EC6BCB6-B8AC-4170-91D7-38D0C13AB8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디스플레이 함수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CA33CD7-F2DA-4B7E-B469-B06BC9F97BC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사람 모델의 각 파츠 정의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카메라의 위치</a:t>
            </a:r>
            <a:r>
              <a:rPr lang="en-US" altLang="ko-KR" dirty="0"/>
              <a:t>,</a:t>
            </a:r>
            <a:r>
              <a:rPr lang="ko-KR" altLang="en-US" dirty="0"/>
              <a:t>회전</a:t>
            </a:r>
            <a:r>
              <a:rPr lang="en-US" altLang="ko-KR" dirty="0"/>
              <a:t>,</a:t>
            </a:r>
            <a:r>
              <a:rPr lang="ko-KR" altLang="en-US" dirty="0"/>
              <a:t>배율 정의</a:t>
            </a:r>
            <a:endParaRPr lang="en-US" altLang="ko-KR" dirty="0"/>
          </a:p>
          <a:p>
            <a:endParaRPr lang="ko-KR" altLang="en-US" dirty="0"/>
          </a:p>
        </p:txBody>
      </p:sp>
      <p:graphicFrame>
        <p:nvGraphicFramePr>
          <p:cNvPr id="14" name="내용 개체 틀 13">
            <a:extLst>
              <a:ext uri="{FF2B5EF4-FFF2-40B4-BE49-F238E27FC236}">
                <a16:creationId xmlns:a16="http://schemas.microsoft.com/office/drawing/2014/main" id="{F5E884DC-EDC7-4938-B898-3FBA9566829B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701202087"/>
              </p:ext>
            </p:extLst>
          </p:nvPr>
        </p:nvGraphicFramePr>
        <p:xfrm>
          <a:off x="6172200" y="1825625"/>
          <a:ext cx="5181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6664348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8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6C93B11C-687D-4CEA-BB6E-C076442B0A1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6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0091"/>
          <a:stretch/>
        </p:blipFill>
        <p:spPr>
          <a:xfrm>
            <a:off x="2667000" y="0"/>
            <a:ext cx="6858000" cy="6165908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F2DCE47D-833B-4177-9185-A0B85E1E434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제목 11">
            <a:extLst>
              <a:ext uri="{FF2B5EF4-FFF2-40B4-BE49-F238E27FC236}">
                <a16:creationId xmlns:a16="http://schemas.microsoft.com/office/drawing/2014/main" id="{1EC6BCB6-B8AC-4170-91D7-38D0C13AB8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키보드 함수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CA33CD7-F2DA-4B7E-B469-B06BC9F97BC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  <a:p>
            <a:r>
              <a:rPr lang="en-US" altLang="ko-KR" dirty="0"/>
              <a:t>a</a:t>
            </a:r>
            <a:r>
              <a:rPr lang="ko-KR" altLang="en-US" dirty="0"/>
              <a:t>와 </a:t>
            </a:r>
            <a:r>
              <a:rPr lang="en-US" altLang="ko-KR" dirty="0"/>
              <a:t>z</a:t>
            </a:r>
            <a:r>
              <a:rPr lang="ko-KR" altLang="en-US" dirty="0"/>
              <a:t>가 눌렸을 때 배율의 </a:t>
            </a:r>
            <a:br>
              <a:rPr lang="en-US" altLang="ko-KR" dirty="0"/>
            </a:br>
            <a:r>
              <a:rPr lang="ko-KR" altLang="en-US" dirty="0"/>
              <a:t>변화를 처리하는 함수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전역변수 </a:t>
            </a:r>
            <a:r>
              <a:rPr lang="en-US" altLang="ko-KR" dirty="0"/>
              <a:t>scale</a:t>
            </a:r>
            <a:r>
              <a:rPr lang="ko-KR" altLang="en-US" dirty="0"/>
              <a:t>의 값을 </a:t>
            </a:r>
            <a:br>
              <a:rPr lang="en-US" altLang="ko-KR" dirty="0"/>
            </a:br>
            <a:r>
              <a:rPr lang="ko-KR" altLang="en-US" dirty="0"/>
              <a:t>변화시키고 디스플레이 </a:t>
            </a:r>
            <a:br>
              <a:rPr lang="en-US" altLang="ko-KR" dirty="0"/>
            </a:br>
            <a:r>
              <a:rPr lang="ko-KR" altLang="en-US" dirty="0"/>
              <a:t>함수에서 </a:t>
            </a:r>
            <a:r>
              <a:rPr lang="en-US" altLang="ko-KR" dirty="0"/>
              <a:t>scale</a:t>
            </a:r>
            <a:r>
              <a:rPr lang="ko-KR" altLang="en-US" dirty="0"/>
              <a:t>값을 반영하여</a:t>
            </a:r>
            <a:br>
              <a:rPr lang="en-US" altLang="ko-KR" dirty="0"/>
            </a:br>
            <a:r>
              <a:rPr lang="ko-KR" altLang="en-US" dirty="0"/>
              <a:t>배율을 화면에 적용</a:t>
            </a:r>
          </a:p>
        </p:txBody>
      </p:sp>
      <p:graphicFrame>
        <p:nvGraphicFramePr>
          <p:cNvPr id="14" name="내용 개체 틀 13">
            <a:extLst>
              <a:ext uri="{FF2B5EF4-FFF2-40B4-BE49-F238E27FC236}">
                <a16:creationId xmlns:a16="http://schemas.microsoft.com/office/drawing/2014/main" id="{F5E884DC-EDC7-4938-B898-3FBA9566829B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167897284"/>
              </p:ext>
            </p:extLst>
          </p:nvPr>
        </p:nvGraphicFramePr>
        <p:xfrm>
          <a:off x="6172200" y="1825625"/>
          <a:ext cx="5181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91338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8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6C93B11C-687D-4CEA-BB6E-C076442B0A1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6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0091"/>
          <a:stretch/>
        </p:blipFill>
        <p:spPr>
          <a:xfrm>
            <a:off x="2667000" y="0"/>
            <a:ext cx="6858000" cy="6165908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F2DCE47D-833B-4177-9185-A0B85E1E434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제목 11">
            <a:extLst>
              <a:ext uri="{FF2B5EF4-FFF2-40B4-BE49-F238E27FC236}">
                <a16:creationId xmlns:a16="http://schemas.microsoft.com/office/drawing/2014/main" id="{1EC6BCB6-B8AC-4170-91D7-38D0C13AB8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마우스 함수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CA33CD7-F2DA-4B7E-B469-B06BC9F97BC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  <a:p>
            <a:r>
              <a:rPr lang="ko-KR" altLang="en-US" dirty="0"/>
              <a:t>마우스가 눌렸는지 확인</a:t>
            </a:r>
            <a:r>
              <a:rPr lang="en-US" altLang="ko-KR" dirty="0"/>
              <a:t>·</a:t>
            </a:r>
            <a:r>
              <a:rPr lang="ko-KR" altLang="en-US" dirty="0"/>
              <a:t>처리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err="1"/>
              <a:t>좌클릭</a:t>
            </a:r>
            <a:r>
              <a:rPr lang="ko-KR" altLang="en-US" dirty="0"/>
              <a:t> 시</a:t>
            </a:r>
            <a:r>
              <a:rPr lang="en-US" altLang="ko-KR" dirty="0"/>
              <a:t>,</a:t>
            </a:r>
            <a:r>
              <a:rPr lang="ko-KR" altLang="en-US" dirty="0"/>
              <a:t> 현재 마우스의 </a:t>
            </a:r>
            <a:br>
              <a:rPr lang="en-US" altLang="ko-KR" dirty="0"/>
            </a:br>
            <a:r>
              <a:rPr lang="ko-KR" altLang="en-US" dirty="0"/>
              <a:t>상태를 저장하여 이전에 </a:t>
            </a:r>
            <a:br>
              <a:rPr lang="en-US" altLang="ko-KR" dirty="0"/>
            </a:br>
            <a:r>
              <a:rPr lang="ko-KR" altLang="en-US" dirty="0"/>
              <a:t>회전시킨 위치에 이어서</a:t>
            </a:r>
            <a:br>
              <a:rPr lang="en-US" altLang="ko-KR" dirty="0"/>
            </a:br>
            <a:r>
              <a:rPr lang="ko-KR" altLang="en-US" dirty="0"/>
              <a:t>회전이 이뤄질 수 있도록</a:t>
            </a:r>
            <a:r>
              <a:rPr lang="en-US" altLang="ko-KR" dirty="0"/>
              <a:t> </a:t>
            </a:r>
            <a:r>
              <a:rPr lang="ko-KR" altLang="en-US" dirty="0"/>
              <a:t>함</a:t>
            </a:r>
            <a:r>
              <a:rPr lang="en-US" altLang="ko-KR" dirty="0"/>
              <a:t>.</a:t>
            </a:r>
            <a:endParaRPr lang="ko-KR" altLang="en-US" dirty="0"/>
          </a:p>
        </p:txBody>
      </p:sp>
      <p:graphicFrame>
        <p:nvGraphicFramePr>
          <p:cNvPr id="14" name="내용 개체 틀 13">
            <a:extLst>
              <a:ext uri="{FF2B5EF4-FFF2-40B4-BE49-F238E27FC236}">
                <a16:creationId xmlns:a16="http://schemas.microsoft.com/office/drawing/2014/main" id="{F5E884DC-EDC7-4938-B898-3FBA9566829B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897890085"/>
              </p:ext>
            </p:extLst>
          </p:nvPr>
        </p:nvGraphicFramePr>
        <p:xfrm>
          <a:off x="6172200" y="1825625"/>
          <a:ext cx="5181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3350905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8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6C93B11C-687D-4CEA-BB6E-C076442B0A1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6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0091"/>
          <a:stretch/>
        </p:blipFill>
        <p:spPr>
          <a:xfrm>
            <a:off x="2667000" y="0"/>
            <a:ext cx="6858000" cy="6165908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F2DCE47D-833B-4177-9185-A0B85E1E434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제목 11">
            <a:extLst>
              <a:ext uri="{FF2B5EF4-FFF2-40B4-BE49-F238E27FC236}">
                <a16:creationId xmlns:a16="http://schemas.microsoft.com/office/drawing/2014/main" id="{1EC6BCB6-B8AC-4170-91D7-38D0C13AB8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마우스 드래그 함수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CA33CD7-F2DA-4B7E-B469-B06BC9F97BC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  <a:p>
            <a:r>
              <a:rPr lang="ko-KR" altLang="en-US" dirty="0"/>
              <a:t>마우스가 드래그 됐을 때 </a:t>
            </a:r>
            <a:br>
              <a:rPr lang="en-US" altLang="ko-KR" dirty="0"/>
            </a:br>
            <a:r>
              <a:rPr lang="ko-KR" altLang="en-US" dirty="0"/>
              <a:t>화면을 회전시키는 함수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마우스 함수에서 저장한 </a:t>
            </a:r>
            <a:br>
              <a:rPr lang="en-US" altLang="ko-KR" dirty="0"/>
            </a:br>
            <a:r>
              <a:rPr lang="ko-KR" altLang="en-US" dirty="0"/>
              <a:t>마우스의 상태를 참조하여</a:t>
            </a:r>
            <a:br>
              <a:rPr lang="en-US" altLang="ko-KR" dirty="0"/>
            </a:br>
            <a:r>
              <a:rPr lang="ko-KR" altLang="en-US" dirty="0"/>
              <a:t>회전의 정도를 결정</a:t>
            </a:r>
            <a:r>
              <a:rPr lang="en-US" altLang="ko-KR" dirty="0"/>
              <a:t>.</a:t>
            </a:r>
          </a:p>
        </p:txBody>
      </p:sp>
      <p:graphicFrame>
        <p:nvGraphicFramePr>
          <p:cNvPr id="14" name="내용 개체 틀 13">
            <a:extLst>
              <a:ext uri="{FF2B5EF4-FFF2-40B4-BE49-F238E27FC236}">
                <a16:creationId xmlns:a16="http://schemas.microsoft.com/office/drawing/2014/main" id="{F5E884DC-EDC7-4938-B898-3FBA9566829B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271313816"/>
              </p:ext>
            </p:extLst>
          </p:nvPr>
        </p:nvGraphicFramePr>
        <p:xfrm>
          <a:off x="6172200" y="1825625"/>
          <a:ext cx="5181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6558774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8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6C93B11C-687D-4CEA-BB6E-C076442B0A1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6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0091"/>
          <a:stretch/>
        </p:blipFill>
        <p:spPr>
          <a:xfrm>
            <a:off x="2667000" y="0"/>
            <a:ext cx="6858000" cy="6165908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F2DCE47D-833B-4177-9185-A0B85E1E434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제목 11">
            <a:extLst>
              <a:ext uri="{FF2B5EF4-FFF2-40B4-BE49-F238E27FC236}">
                <a16:creationId xmlns:a16="http://schemas.microsoft.com/office/drawing/2014/main" id="{1EC6BCB6-B8AC-4170-91D7-38D0C13AB8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텍스처 매핑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CA33CD7-F2DA-4B7E-B469-B06BC9F97BC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  <a:p>
            <a:r>
              <a:rPr lang="ko-KR" altLang="en-US" dirty="0" err="1"/>
              <a:t>텍스쳐</a:t>
            </a:r>
            <a:r>
              <a:rPr lang="ko-KR" altLang="en-US" dirty="0"/>
              <a:t> 이미지를 매핑하는 </a:t>
            </a:r>
            <a:br>
              <a:rPr lang="en-US" altLang="ko-KR" dirty="0"/>
            </a:br>
            <a:r>
              <a:rPr lang="ko-KR" altLang="en-US" dirty="0"/>
              <a:t>함수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머리와 몸통의 부분을 매핑</a:t>
            </a:r>
            <a:endParaRPr lang="en-US" altLang="ko-KR" dirty="0"/>
          </a:p>
        </p:txBody>
      </p:sp>
      <p:graphicFrame>
        <p:nvGraphicFramePr>
          <p:cNvPr id="14" name="내용 개체 틀 13">
            <a:extLst>
              <a:ext uri="{FF2B5EF4-FFF2-40B4-BE49-F238E27FC236}">
                <a16:creationId xmlns:a16="http://schemas.microsoft.com/office/drawing/2014/main" id="{F5E884DC-EDC7-4938-B898-3FBA9566829B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324561658"/>
              </p:ext>
            </p:extLst>
          </p:nvPr>
        </p:nvGraphicFramePr>
        <p:xfrm>
          <a:off x="6172200" y="1825625"/>
          <a:ext cx="5181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2003770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8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6C93B11C-687D-4CEA-BB6E-C076442B0A1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66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0091"/>
          <a:stretch/>
        </p:blipFill>
        <p:spPr>
          <a:xfrm>
            <a:off x="2667000" y="0"/>
            <a:ext cx="6858000" cy="6165908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F2DCE47D-833B-4177-9185-A0B85E1E434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제목 11">
            <a:extLst>
              <a:ext uri="{FF2B5EF4-FFF2-40B4-BE49-F238E27FC236}">
                <a16:creationId xmlns:a16="http://schemas.microsoft.com/office/drawing/2014/main" id="{1EC6BCB6-B8AC-4170-91D7-38D0C13AB8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모델링 결과</a:t>
            </a:r>
          </a:p>
        </p:txBody>
      </p:sp>
      <p:pic>
        <p:nvPicPr>
          <p:cNvPr id="10" name="20163340 강원경 2021-05-19 11-54-37">
            <a:hlinkClick r:id="" action="ppaction://media"/>
            <a:extLst>
              <a:ext uri="{FF2B5EF4-FFF2-40B4-BE49-F238E27FC236}">
                <a16:creationId xmlns:a16="http://schemas.microsoft.com/office/drawing/2014/main" id="{C128535E-5E8E-4F23-9CF4-A40EA298DBB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433313" y="1418326"/>
            <a:ext cx="5244861" cy="5244862"/>
          </a:xfrm>
        </p:spPr>
      </p:pic>
    </p:spTree>
    <p:extLst>
      <p:ext uri="{BB962C8B-B14F-4D97-AF65-F5344CB8AC3E}">
        <p14:creationId xmlns:p14="http://schemas.microsoft.com/office/powerpoint/2010/main" val="267995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767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8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6C93B11C-687D-4CEA-BB6E-C076442B0A1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6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0091"/>
          <a:stretch/>
        </p:blipFill>
        <p:spPr>
          <a:xfrm>
            <a:off x="2667000" y="0"/>
            <a:ext cx="6858000" cy="6165908"/>
          </a:xfrm>
          <a:prstGeom prst="rect">
            <a:avLst/>
          </a:prstGeom>
        </p:spPr>
      </p:pic>
      <p:sp>
        <p:nvSpPr>
          <p:cNvPr id="3" name="부제목 2">
            <a:extLst>
              <a:ext uri="{FF2B5EF4-FFF2-40B4-BE49-F238E27FC236}">
                <a16:creationId xmlns:a16="http://schemas.microsoft.com/office/drawing/2014/main" id="{EFA76313-0125-416A-ACC1-8FC29A7959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7267" y="6289255"/>
            <a:ext cx="9144000" cy="1655762"/>
          </a:xfrm>
        </p:spPr>
        <p:txBody>
          <a:bodyPr/>
          <a:lstStyle/>
          <a:p>
            <a:r>
              <a:rPr lang="ko-KR" altLang="en-US" dirty="0"/>
              <a:t>감사합니다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829855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381</Words>
  <Application>Microsoft Office PowerPoint</Application>
  <PresentationFormat>와이드스크린</PresentationFormat>
  <Paragraphs>88</Paragraphs>
  <Slides>9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2" baseType="lpstr">
      <vt:lpstr>맑은 고딕</vt:lpstr>
      <vt:lpstr>Arial</vt:lpstr>
      <vt:lpstr>Office 테마</vt:lpstr>
      <vt:lpstr>PowerPoint 프레젠테이션</vt:lpstr>
      <vt:lpstr>main()</vt:lpstr>
      <vt:lpstr>디스플레이 함수</vt:lpstr>
      <vt:lpstr>키보드 함수</vt:lpstr>
      <vt:lpstr>마우스 함수</vt:lpstr>
      <vt:lpstr>마우스 드래그 함수</vt:lpstr>
      <vt:lpstr>텍스처 매핑</vt:lpstr>
      <vt:lpstr>모델링 결과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강원경</dc:creator>
  <cp:lastModifiedBy>강원경</cp:lastModifiedBy>
  <cp:revision>31</cp:revision>
  <dcterms:created xsi:type="dcterms:W3CDTF">2021-05-19T03:17:51Z</dcterms:created>
  <dcterms:modified xsi:type="dcterms:W3CDTF">2021-05-19T04:20:22Z</dcterms:modified>
</cp:coreProperties>
</file>

<file path=docProps/thumbnail.jpeg>
</file>